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9" r:id="rId3"/>
    <p:sldId id="264" r:id="rId4"/>
    <p:sldId id="257" r:id="rId5"/>
    <p:sldId id="280" r:id="rId6"/>
    <p:sldId id="273" r:id="rId7"/>
    <p:sldId id="274" r:id="rId8"/>
    <p:sldId id="275" r:id="rId9"/>
    <p:sldId id="265" r:id="rId10"/>
    <p:sldId id="271" r:id="rId11"/>
    <p:sldId id="268" r:id="rId12"/>
    <p:sldId id="269" r:id="rId13"/>
    <p:sldId id="270" r:id="rId14"/>
    <p:sldId id="272" r:id="rId15"/>
    <p:sldId id="266" r:id="rId16"/>
    <p:sldId id="276" r:id="rId17"/>
    <p:sldId id="260" r:id="rId18"/>
    <p:sldId id="262" r:id="rId19"/>
    <p:sldId id="261" r:id="rId20"/>
    <p:sldId id="259" r:id="rId21"/>
    <p:sldId id="277" r:id="rId22"/>
    <p:sldId id="278" r:id="rId23"/>
    <p:sldId id="282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00FF"/>
    <a:srgbClr val="CCFFFF"/>
    <a:srgbClr val="66FFFF"/>
    <a:srgbClr val="0066FF"/>
    <a:srgbClr val="66CCFF"/>
    <a:srgbClr val="CC00FF"/>
    <a:srgbClr val="FF0000"/>
    <a:srgbClr val="FF3300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8" autoAdjust="0"/>
    <p:restoredTop sz="94660"/>
  </p:normalViewPr>
  <p:slideViewPr>
    <p:cSldViewPr>
      <p:cViewPr>
        <p:scale>
          <a:sx n="69" d="100"/>
          <a:sy n="69" d="100"/>
        </p:scale>
        <p:origin x="-426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esktop\&#1043;&#1048;&#1040;-2018\&#1056;&#1077;&#1079;&#1091;&#1083;&#1100;&#1090;&#1072;&#1090;&#1099;%20&#1043;&#1048;&#1040;-2018\&#1056;&#1077;&#1079;&#1091;&#1083;&#1100;&#1090;&#1072;&#1090;&#1099;%20&#1045;&#1043;&#1069;-2018\7.&#1056;&#1091;&#1089;&#1089;&#1082;&#1080;&#1081;%20&#1103;&#1079;&#1099;&#1082;%20&#1045;&#1043;&#1069;-2018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&#1043;&#1048;&#1040;-2018\&#1056;&#1077;&#1079;&#1091;&#1083;&#1100;&#1090;&#1072;&#1090;&#1099;%20&#1043;&#1048;&#1040;-2018\&#1056;&#1077;&#1079;&#1091;&#1083;&#1100;&#1090;&#1072;&#1090;&#1099;%20&#1045;&#1043;&#1069;%20&#1080;%20&#1043;&#1048;&#1040;%202018%20&#1057;&#1054;&#1064;%20&#8470;30%20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Desktop\&#1043;&#1048;&#1040;-2018\&#1056;&#1077;&#1079;&#1091;&#1083;&#1100;&#1090;&#1072;&#1090;&#1099;%20&#1043;&#1048;&#1040;-2018\&#1056;&#1077;&#1079;&#1091;&#1083;&#1100;&#1090;&#1072;&#1090;&#1099;%20&#1045;&#1043;&#1069;%20&#1080;%20&#1043;&#1048;&#1040;%202018%20&#1057;&#1054;&#1064;%20&#8470;30%20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Desktop\&#1043;&#1048;&#1040;-2018\&#1056;&#1077;&#1079;&#1091;&#1083;&#1100;&#1090;&#1072;&#1090;&#1099;%20&#1043;&#1048;&#1040;-2018\&#1056;&#1077;&#1079;&#1091;&#1083;&#1100;&#1090;&#1072;&#1090;&#1099;%20&#1045;&#1043;&#1069;%20&#1080;%20&#1043;&#1048;&#1040;%202018%20&#1057;&#1054;&#1064;%20&#8470;30%20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&#1043;&#1048;&#1040;-2018\&#1056;&#1077;&#1079;&#1091;&#1083;&#1100;&#1090;&#1072;&#1090;&#1099;%20&#1043;&#1048;&#1040;-2018\&#1056;&#1077;&#1079;&#1091;&#1083;&#1100;&#1090;&#1072;&#1090;&#1099;%20&#1045;&#1043;&#1069;%20&#1080;%20&#1043;&#1048;&#1040;%202018%20&#1057;&#1054;&#1064;%20&#8470;30%20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&#1043;&#1048;&#1040;-2018\&#1056;&#1077;&#1079;&#1091;&#1083;&#1100;&#1090;&#1072;&#1090;&#1099;%20&#1043;&#1048;&#1040;-2018\&#1056;&#1077;&#1079;&#1091;&#1083;&#1100;&#1090;&#1072;&#1090;&#1099;%20&#1045;&#1043;&#1069;%20&#1080;%20&#1043;&#1048;&#1040;%202018%20&#1057;&#1054;&#1064;%20&#8470;30%20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&#1043;&#1048;&#1040;-2018\&#1056;&#1077;&#1079;&#1091;&#1083;&#1100;&#1090;&#1072;&#1090;&#1099;%20&#1043;&#1048;&#1040;-2018\&#1056;&#1077;&#1079;&#1091;&#1083;&#1100;&#1090;&#1072;&#1090;&#1099;%20&#1045;&#1043;&#1069;%20&#1080;%20&#1043;&#1048;&#1040;%202018%20&#1057;&#1054;&#1064;%20&#8470;30%20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&#1043;&#1048;&#1040;-2018\&#1056;&#1077;&#1079;&#1091;&#1083;&#1100;&#1090;&#1072;&#1090;&#1099;%20&#1043;&#1048;&#1040;-2018\&#1056;&#1077;&#1079;&#1091;&#1083;&#1100;&#1090;&#1072;&#1090;&#1099;%20&#1045;&#1043;&#1069;%20&#1080;%20&#1043;&#1048;&#1040;%202018%20&#1057;&#1054;&#1064;%20&#8470;30%20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&#1043;&#1048;&#1040;-2018\&#1056;&#1077;&#1079;&#1091;&#1083;&#1100;&#1090;&#1072;&#1090;&#1099;%20&#1043;&#1048;&#1040;-2018\&#1056;&#1077;&#1079;&#1091;&#1083;&#1100;&#1090;&#1072;&#1090;&#1099;%20&#1045;&#1043;&#1069;%20&#1080;%20&#1043;&#1048;&#1040;%202018%20&#1057;&#1054;&#1064;%20&#8470;30%20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&#1043;&#1048;&#1040;-2018\&#1056;&#1077;&#1079;&#1091;&#1083;&#1100;&#1090;&#1072;&#1090;&#1099;%20&#1043;&#1048;&#1040;-2018\&#1056;&#1077;&#1079;&#1091;&#1083;&#1100;&#1090;&#1072;&#1090;&#1099;%20&#1045;&#1043;&#1069;%20&#1080;%20&#1043;&#1048;&#1040;%202018%20&#1057;&#1054;&#1064;%20&#8470;30%20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Desktop\&#1043;&#1048;&#1040;-2018\&#1056;&#1077;&#1079;&#1091;&#1083;&#1100;&#1090;&#1072;&#1090;&#1099;%20&#1043;&#1048;&#1040;-2018\&#1056;&#1077;&#1079;&#1091;&#1083;&#1100;&#1090;&#1072;&#1090;&#1099;%20&#1045;&#1043;&#1069;-2018\4.&#1052;&#1072;&#1090;&#1077;&#1084;&#1072;&#1090;&#1080;&#1082;&#1072;%20(&#1055;&#1088;&#1086;&#1092;&#1080;&#1083;&#1100;&#1085;&#1099;&#1081;%20&#1091;&#1088;&#1086;&#1074;&#1077;&#1085;&#1100;)%20&#1045;&#1043;&#1069;-2018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&#1043;&#1048;&#1040;-2018\&#1056;&#1077;&#1079;&#1091;&#1083;&#1100;&#1090;&#1072;&#1090;&#1099;%20&#1043;&#1048;&#1040;-2018\&#1056;&#1077;&#1079;&#1091;&#1083;&#1100;&#1090;&#1072;&#1090;&#1099;%20&#1045;&#1043;&#1069;-2018\8.&#1054;&#1073;&#1097;&#1077;&#1089;&#1090;&#1074;&#1086;&#1079;&#1085;&#1072;&#1085;&#1080;&#1077;%20&#1045;&#1043;&#1069;-2018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00000.%202018\Desktop\&#1043;&#1048;&#1040;-2018\&#1056;&#1077;&#1079;&#1091;&#1083;&#1100;&#1090;&#1072;&#1090;&#1099;%20&#1043;&#1048;&#1040;-2018\&#1056;&#1077;&#1079;&#1091;&#1083;&#1100;&#1090;&#1072;&#1090;&#1099;%20&#1045;&#1043;&#1069;%20&#1080;%20&#1043;&#1048;&#1040;%202018%20&#1057;&#1054;&#1064;%20&#8470;30%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00000.%202018\Desktop\&#1043;&#1048;&#1040;-2018\&#1056;&#1077;&#1079;&#1091;&#1083;&#1100;&#1090;&#1072;&#1090;&#1099;%20&#1043;&#1048;&#1040;-2018\&#1056;&#1077;&#1079;&#1091;&#1083;&#1100;&#1090;&#1072;&#1090;&#1099;%20&#1045;&#1043;&#1069;%20&#1080;%20&#1043;&#1048;&#1040;%202018%20&#1057;&#1054;&#1064;%20&#8470;30%2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00000.%202018\Desktop\&#1043;&#1048;&#1040;-2018\&#1056;&#1077;&#1079;&#1091;&#1083;&#1100;&#1090;&#1072;&#1090;&#1099;%20&#1043;&#1048;&#1040;-2018\&#1056;&#1077;&#1079;&#1091;&#1083;&#1100;&#1090;&#1072;&#1090;&#1099;%20&#1045;&#1043;&#1069;%20&#1080;%20&#1043;&#1048;&#1040;%202018%20&#1057;&#1054;&#1064;%20&#8470;30%2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00000.%202018\Desktop\&#1043;&#1048;&#1040;-2018\&#1056;&#1077;&#1079;&#1091;&#1083;&#1100;&#1090;&#1072;&#1090;&#1099;%20&#1043;&#1048;&#1040;-2018\&#1056;&#1077;&#1079;&#1091;&#1083;&#1100;&#1090;&#1072;&#1090;&#1099;%20&#1045;&#1043;&#1069;%20&#1080;%20&#1043;&#1048;&#1040;%202018%20&#1057;&#1054;&#1064;%20&#8470;30%20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00000.%202018\Desktop\&#1043;&#1048;&#1040;-2018\&#1056;&#1077;&#1079;&#1091;&#1083;&#1100;&#1090;&#1072;&#1090;&#1099;%20&#1043;&#1048;&#1040;-2018\&#1056;&#1077;&#1079;&#1091;&#1083;&#1100;&#1090;&#1072;&#1090;&#1099;%20&#1045;&#1043;&#1069;%20&#1080;%20&#1043;&#1048;&#1040;%202018%20&#1057;&#1054;&#1064;%20&#8470;30%2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00000.%202018\Desktop\&#1043;&#1048;&#1040;-2018\&#1056;&#1077;&#1079;&#1091;&#1083;&#1100;&#1090;&#1072;&#1090;&#1099;%20&#1043;&#1048;&#1040;-2018\&#1056;&#1077;&#1079;&#1091;&#1083;&#1100;&#1090;&#1072;&#1090;&#1099;%20&#1045;&#1043;&#1069;%20&#1080;%20&#1043;&#1048;&#1040;%202018%20&#1057;&#1054;&#1064;%20&#8470;30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Средний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балл ЕГЭ-2018 </a:t>
            </a:r>
          </a:p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русскому языку</a:t>
            </a:r>
          </a:p>
        </c:rich>
      </c:tx>
      <c:layout/>
      <c:spPr>
        <a:solidFill>
          <a:srgbClr val="CCFFFF"/>
        </a:solidFill>
      </c:spPr>
    </c:title>
    <c:plotArea>
      <c:layout>
        <c:manualLayout>
          <c:layoutTarget val="inner"/>
          <c:xMode val="edge"/>
          <c:yMode val="edge"/>
          <c:x val="1.8365923009623801E-2"/>
          <c:y val="0.10740386817631092"/>
          <c:w val="0.94731668516764744"/>
          <c:h val="0.80106474190725829"/>
        </c:manualLayout>
      </c:layout>
      <c:barChart>
        <c:barDir val="col"/>
        <c:grouping val="clustered"/>
        <c:ser>
          <c:idx val="0"/>
          <c:order val="0"/>
          <c:tx>
            <c:strRef>
              <c:f>Лист2!$B$4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rgbClr val="CC66FF"/>
            </a:solidFill>
          </c:spPr>
          <c:dPt>
            <c:idx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"/>
                  <c:y val="-1.388888888888897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"/>
                  <c:y val="-1.1111111111111136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9550339121413973E-3"/>
                  <c:y val="-8.3333333333333506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0"/>
                  <c:y val="-2.7777777777777965E-3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0"/>
                  <c:y val="-1.6666666666666718E-2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9.7751695607070058E-4"/>
                  <c:y val="-8.3333333333333506E-3"/>
                </c:manualLayout>
              </c:layout>
              <c:dLblPos val="outEnd"/>
              <c:showVal val="1"/>
            </c:dLbl>
            <c:dLbl>
              <c:idx val="9"/>
              <c:layout>
                <c:manualLayout>
                  <c:x val="0"/>
                  <c:y val="-8.3333333333333506E-3"/>
                </c:manualLayout>
              </c:layout>
              <c:dLblPos val="outEnd"/>
              <c:showVal val="1"/>
            </c:dLbl>
            <c:dLbl>
              <c:idx val="10"/>
              <c:layout>
                <c:manualLayout>
                  <c:x val="0"/>
                  <c:y val="-8.3333333333333506E-3"/>
                </c:manualLayout>
              </c:layout>
              <c:dLblPos val="outEnd"/>
              <c:showVal val="1"/>
            </c:dLbl>
            <c:dLbl>
              <c:idx val="11"/>
              <c:layout>
                <c:manualLayout>
                  <c:x val="9.7751695607070058E-4"/>
                  <c:y val="-1.9444444444444445E-2"/>
                </c:manualLayout>
              </c:layout>
              <c:dLblPos val="outEnd"/>
              <c:showVal val="1"/>
            </c:dLbl>
            <c:dLbl>
              <c:idx val="12"/>
              <c:layout>
                <c:manualLayout>
                  <c:x val="0"/>
                  <c:y val="-3.3333333333333368E-2"/>
                </c:manualLayout>
              </c:layout>
              <c:dLblPos val="outEnd"/>
              <c:showVal val="1"/>
            </c:dLbl>
            <c:dLbl>
              <c:idx val="13"/>
              <c:layout>
                <c:manualLayout>
                  <c:x val="1.9550339121413973E-3"/>
                  <c:y val="-3.888888888888889E-2"/>
                </c:manualLayout>
              </c:layout>
              <c:dLblPos val="outEnd"/>
              <c:showVal val="1"/>
            </c:dLbl>
            <c:dLbl>
              <c:idx val="14"/>
              <c:layout>
                <c:manualLayout>
                  <c:x val="9.7751695607070058E-4"/>
                  <c:y val="-5.5555555555555558E-3"/>
                </c:manualLayout>
              </c:layout>
              <c:dLblPos val="outEnd"/>
              <c:showVal val="1"/>
            </c:dLbl>
            <c:dLbl>
              <c:idx val="15"/>
              <c:layout>
                <c:manualLayout>
                  <c:x val="1.9550339121413973E-3"/>
                  <c:y val="-8.3335520559930411E-3"/>
                </c:manualLayout>
              </c:layout>
              <c:dLblPos val="outEnd"/>
              <c:showVal val="1"/>
            </c:dLbl>
            <c:dLbl>
              <c:idx val="16"/>
              <c:layout>
                <c:manualLayout>
                  <c:x val="0"/>
                  <c:y val="5.5555555555555558E-3"/>
                </c:manualLayout>
              </c:layout>
              <c:dLblPos val="outEnd"/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Лист2!$A$5:$A$21</c:f>
              <c:strCache>
                <c:ptCount val="17"/>
                <c:pt idx="0">
                  <c:v>№30</c:v>
                </c:pt>
                <c:pt idx="1">
                  <c:v>№16</c:v>
                </c:pt>
                <c:pt idx="2">
                  <c:v>№20</c:v>
                </c:pt>
                <c:pt idx="3">
                  <c:v>№11</c:v>
                </c:pt>
                <c:pt idx="4">
                  <c:v>№22</c:v>
                </c:pt>
                <c:pt idx="5">
                  <c:v>№29</c:v>
                </c:pt>
                <c:pt idx="6">
                  <c:v>№6</c:v>
                </c:pt>
                <c:pt idx="7">
                  <c:v>№28</c:v>
                </c:pt>
                <c:pt idx="8">
                  <c:v>№14</c:v>
                </c:pt>
                <c:pt idx="9">
                  <c:v>№1</c:v>
                </c:pt>
                <c:pt idx="10">
                  <c:v>№18</c:v>
                </c:pt>
                <c:pt idx="11">
                  <c:v>№4</c:v>
                </c:pt>
                <c:pt idx="12">
                  <c:v>№3</c:v>
                </c:pt>
                <c:pt idx="13">
                  <c:v>№7</c:v>
                </c:pt>
                <c:pt idx="14">
                  <c:v>№10</c:v>
                </c:pt>
                <c:pt idx="15">
                  <c:v>№2</c:v>
                </c:pt>
                <c:pt idx="16">
                  <c:v>№5</c:v>
                </c:pt>
              </c:strCache>
            </c:strRef>
          </c:cat>
          <c:val>
            <c:numRef>
              <c:f>Лист2!$B$5:$B$21</c:f>
              <c:numCache>
                <c:formatCode>0.00</c:formatCode>
                <c:ptCount val="17"/>
                <c:pt idx="0">
                  <c:v>81.760000000000005</c:v>
                </c:pt>
                <c:pt idx="1">
                  <c:v>78.400000000000006</c:v>
                </c:pt>
                <c:pt idx="2">
                  <c:v>77.5</c:v>
                </c:pt>
                <c:pt idx="3">
                  <c:v>76.8</c:v>
                </c:pt>
                <c:pt idx="4">
                  <c:v>75.124999999999986</c:v>
                </c:pt>
                <c:pt idx="5">
                  <c:v>75</c:v>
                </c:pt>
                <c:pt idx="6">
                  <c:v>74</c:v>
                </c:pt>
                <c:pt idx="7">
                  <c:v>74</c:v>
                </c:pt>
                <c:pt idx="8">
                  <c:v>73.86666666666666</c:v>
                </c:pt>
                <c:pt idx="9">
                  <c:v>72.673913043478251</c:v>
                </c:pt>
                <c:pt idx="10">
                  <c:v>72.666666666666671</c:v>
                </c:pt>
                <c:pt idx="11">
                  <c:v>72</c:v>
                </c:pt>
                <c:pt idx="12">
                  <c:v>71.111111111111114</c:v>
                </c:pt>
                <c:pt idx="13">
                  <c:v>71.055555555555486</c:v>
                </c:pt>
                <c:pt idx="14">
                  <c:v>69.222222222222229</c:v>
                </c:pt>
                <c:pt idx="15">
                  <c:v>68.526315789473685</c:v>
                </c:pt>
                <c:pt idx="16">
                  <c:v>63.7</c:v>
                </c:pt>
              </c:numCache>
            </c:numRef>
          </c:val>
        </c:ser>
        <c:gapWidth val="38"/>
        <c:axId val="56759424"/>
        <c:axId val="56760960"/>
      </c:barChart>
      <c:catAx>
        <c:axId val="567594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6760960"/>
        <c:crosses val="autoZero"/>
        <c:auto val="1"/>
        <c:lblAlgn val="ctr"/>
        <c:lblOffset val="100"/>
      </c:catAx>
      <c:valAx>
        <c:axId val="56760960"/>
        <c:scaling>
          <c:orientation val="minMax"/>
          <c:max val="90"/>
          <c:min val="50"/>
        </c:scaling>
        <c:delete val="1"/>
        <c:axPos val="l"/>
        <c:majorGridlines/>
        <c:numFmt formatCode="0.00" sourceLinked="1"/>
        <c:tickLblPos val="none"/>
        <c:crossAx val="56759424"/>
        <c:crosses val="autoZero"/>
        <c:crossBetween val="between"/>
        <c:majorUnit val="10"/>
      </c:valAx>
    </c:plotArea>
    <c:plotVisOnly val="1"/>
    <c:dispBlanksAs val="gap"/>
  </c:chart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'11 класс'!$B$195</c:f>
              <c:strCache>
                <c:ptCount val="1"/>
                <c:pt idx="0">
                  <c:v>МБОУ СОШ № 30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'11 класс'!$C$194:$D$194</c:f>
              <c:strCache>
                <c:ptCount val="2"/>
                <c:pt idx="0">
                  <c:v>Руский язык</c:v>
                </c:pt>
                <c:pt idx="1">
                  <c:v>Математика профильная</c:v>
                </c:pt>
              </c:strCache>
            </c:strRef>
          </c:cat>
          <c:val>
            <c:numRef>
              <c:f>'11 класс'!$C$195:$D$195</c:f>
              <c:numCache>
                <c:formatCode>0.00</c:formatCode>
                <c:ptCount val="2"/>
                <c:pt idx="0">
                  <c:v>81.760000000000005</c:v>
                </c:pt>
                <c:pt idx="1">
                  <c:v>52.266666666666595</c:v>
                </c:pt>
              </c:numCache>
            </c:numRef>
          </c:val>
        </c:ser>
        <c:ser>
          <c:idx val="1"/>
          <c:order val="1"/>
          <c:tx>
            <c:strRef>
              <c:f>'11 класс'!$B$196</c:f>
              <c:strCache>
                <c:ptCount val="1"/>
                <c:pt idx="0">
                  <c:v>Мостовский район</c:v>
                </c:pt>
              </c:strCache>
            </c:strRef>
          </c:tx>
          <c:spPr>
            <a:solidFill>
              <a:srgbClr val="3333FF"/>
            </a:solidFill>
          </c:spPr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'11 класс'!$C$194:$D$194</c:f>
              <c:strCache>
                <c:ptCount val="2"/>
                <c:pt idx="0">
                  <c:v>Руский язык</c:v>
                </c:pt>
                <c:pt idx="1">
                  <c:v>Математика профильная</c:v>
                </c:pt>
              </c:strCache>
            </c:strRef>
          </c:cat>
          <c:val>
            <c:numRef>
              <c:f>'11 класс'!$C$196:$D$196</c:f>
              <c:numCache>
                <c:formatCode>0.00</c:formatCode>
                <c:ptCount val="2"/>
                <c:pt idx="0">
                  <c:v>73.459999999999994</c:v>
                </c:pt>
                <c:pt idx="1">
                  <c:v>48.1</c:v>
                </c:pt>
              </c:numCache>
            </c:numRef>
          </c:val>
        </c:ser>
        <c:ser>
          <c:idx val="2"/>
          <c:order val="2"/>
          <c:tx>
            <c:strRef>
              <c:f>'11 класс'!$B$197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'11 класс'!$C$194:$D$194</c:f>
              <c:strCache>
                <c:ptCount val="2"/>
                <c:pt idx="0">
                  <c:v>Руский язык</c:v>
                </c:pt>
                <c:pt idx="1">
                  <c:v>Математика профильная</c:v>
                </c:pt>
              </c:strCache>
            </c:strRef>
          </c:cat>
          <c:val>
            <c:numRef>
              <c:f>'11 класс'!$C$197:$D$197</c:f>
              <c:numCache>
                <c:formatCode>0.00</c:formatCode>
                <c:ptCount val="2"/>
                <c:pt idx="0">
                  <c:v>75.5</c:v>
                </c:pt>
                <c:pt idx="1">
                  <c:v>50.5</c:v>
                </c:pt>
              </c:numCache>
            </c:numRef>
          </c:val>
        </c:ser>
        <c:ser>
          <c:idx val="3"/>
          <c:order val="3"/>
          <c:tx>
            <c:strRef>
              <c:f>'11 класс'!$B$198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rgbClr val="CC00FF"/>
            </a:solidFill>
          </c:spPr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'11 класс'!$C$194:$D$194</c:f>
              <c:strCache>
                <c:ptCount val="2"/>
                <c:pt idx="0">
                  <c:v>Руский язык</c:v>
                </c:pt>
                <c:pt idx="1">
                  <c:v>Математика профильная</c:v>
                </c:pt>
              </c:strCache>
            </c:strRef>
          </c:cat>
          <c:val>
            <c:numRef>
              <c:f>'11 класс'!$C$198:$D$198</c:f>
              <c:numCache>
                <c:formatCode>General</c:formatCode>
                <c:ptCount val="2"/>
                <c:pt idx="0">
                  <c:v>70.930000000000007</c:v>
                </c:pt>
                <c:pt idx="1">
                  <c:v>49.8</c:v>
                </c:pt>
              </c:numCache>
            </c:numRef>
          </c:val>
        </c:ser>
        <c:axId val="82871040"/>
        <c:axId val="82872576"/>
      </c:barChart>
      <c:catAx>
        <c:axId val="8287104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872576"/>
        <c:crosses val="autoZero"/>
        <c:auto val="1"/>
        <c:lblAlgn val="ctr"/>
        <c:lblOffset val="100"/>
      </c:catAx>
      <c:valAx>
        <c:axId val="82872576"/>
        <c:scaling>
          <c:orientation val="minMax"/>
          <c:min val="20"/>
        </c:scaling>
        <c:delete val="1"/>
        <c:axPos val="l"/>
        <c:majorGridlines/>
        <c:numFmt formatCode="0.00" sourceLinked="1"/>
        <c:tickLblPos val="none"/>
        <c:crossAx val="82871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814370078740151"/>
          <c:y val="0.38453358694054768"/>
          <c:w val="0.29352296587926602"/>
          <c:h val="0.34085558519958892"/>
        </c:manualLayout>
      </c:layout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1-Русский язык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Лист2!$B$14</c:f>
              <c:strCache>
                <c:ptCount val="1"/>
                <c:pt idx="0">
                  <c:v>1-Р</c:v>
                </c:pt>
              </c:strCache>
            </c:strRef>
          </c:tx>
          <c:spPr>
            <a:ln>
              <a:solidFill>
                <a:srgbClr val="FF3300"/>
              </a:solidFill>
            </a:ln>
          </c:spPr>
          <c:marker>
            <c:spPr>
              <a:solidFill>
                <a:srgbClr val="FF3300"/>
              </a:solidFill>
              <a:ln w="47625"/>
            </c:spPr>
          </c:marker>
          <c:val>
            <c:numRef>
              <c:f>Лист2!$B$15:$B$39</c:f>
              <c:numCache>
                <c:formatCode>@</c:formatCode>
                <c:ptCount val="25"/>
                <c:pt idx="0">
                  <c:v>89</c:v>
                </c:pt>
                <c:pt idx="1">
                  <c:v>96</c:v>
                </c:pt>
                <c:pt idx="2">
                  <c:v>87</c:v>
                </c:pt>
                <c:pt idx="3">
                  <c:v>70</c:v>
                </c:pt>
                <c:pt idx="4">
                  <c:v>87</c:v>
                </c:pt>
                <c:pt idx="5">
                  <c:v>91</c:v>
                </c:pt>
                <c:pt idx="6">
                  <c:v>87</c:v>
                </c:pt>
                <c:pt idx="7">
                  <c:v>94</c:v>
                </c:pt>
                <c:pt idx="8">
                  <c:v>94</c:v>
                </c:pt>
                <c:pt idx="9">
                  <c:v>69</c:v>
                </c:pt>
                <c:pt idx="10">
                  <c:v>89</c:v>
                </c:pt>
                <c:pt idx="11">
                  <c:v>91</c:v>
                </c:pt>
                <c:pt idx="12">
                  <c:v>85</c:v>
                </c:pt>
                <c:pt idx="13">
                  <c:v>72</c:v>
                </c:pt>
                <c:pt idx="14">
                  <c:v>67</c:v>
                </c:pt>
                <c:pt idx="15">
                  <c:v>71</c:v>
                </c:pt>
                <c:pt idx="16">
                  <c:v>82</c:v>
                </c:pt>
                <c:pt idx="17">
                  <c:v>62</c:v>
                </c:pt>
                <c:pt idx="18">
                  <c:v>73</c:v>
                </c:pt>
                <c:pt idx="19">
                  <c:v>91</c:v>
                </c:pt>
                <c:pt idx="20">
                  <c:v>94</c:v>
                </c:pt>
                <c:pt idx="21">
                  <c:v>69</c:v>
                </c:pt>
                <c:pt idx="22">
                  <c:v>91</c:v>
                </c:pt>
                <c:pt idx="23">
                  <c:v>76</c:v>
                </c:pt>
                <c:pt idx="24">
                  <c:v>67</c:v>
                </c:pt>
              </c:numCache>
            </c:numRef>
          </c:val>
        </c:ser>
        <c:marker val="1"/>
        <c:axId val="84182912"/>
        <c:axId val="84185088"/>
      </c:lineChart>
      <c:catAx>
        <c:axId val="84182912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ru-RU"/>
          </a:p>
        </c:txPr>
        <c:crossAx val="84185088"/>
        <c:crosses val="autoZero"/>
        <c:auto val="1"/>
        <c:lblAlgn val="ctr"/>
        <c:lblOffset val="100"/>
      </c:catAx>
      <c:valAx>
        <c:axId val="84185088"/>
        <c:scaling>
          <c:orientation val="minMax"/>
          <c:max val="100"/>
          <c:min val="40"/>
        </c:scaling>
        <c:axPos val="l"/>
        <c:majorGridlines/>
        <c:numFmt formatCode="@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4182912"/>
        <c:crosses val="autoZero"/>
        <c:crossBetween val="between"/>
        <c:majorUnit val="10"/>
      </c:valAx>
    </c:plotArea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2-Математика </a:t>
            </a:r>
          </a:p>
          <a:p>
            <a: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(профильный уровень)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5.0676073747662274E-2"/>
          <c:y val="0.21250532362699967"/>
          <c:w val="0.92282035846436661"/>
          <c:h val="0.67982898364119793"/>
        </c:manualLayout>
      </c:layout>
      <c:lineChart>
        <c:grouping val="standard"/>
        <c:ser>
          <c:idx val="0"/>
          <c:order val="0"/>
          <c:tx>
            <c:strRef>
              <c:f>Лист2!$C$14</c:f>
              <c:strCache>
                <c:ptCount val="1"/>
                <c:pt idx="0">
                  <c:v>2-Мп</c:v>
                </c:pt>
              </c:strCache>
            </c:strRef>
          </c:tx>
          <c:spPr>
            <a:ln>
              <a:solidFill>
                <a:srgbClr val="6600FF"/>
              </a:solidFill>
            </a:ln>
          </c:spPr>
          <c:marker>
            <c:spPr>
              <a:solidFill>
                <a:srgbClr val="6600FF"/>
              </a:solidFill>
              <a:ln w="50800"/>
            </c:spPr>
          </c:marker>
          <c:dPt>
            <c:idx val="6"/>
            <c:marker>
              <c:spPr>
                <a:solidFill>
                  <a:srgbClr val="6600FF"/>
                </a:solidFill>
                <a:ln w="31750"/>
              </c:spPr>
            </c:marker>
          </c:dPt>
          <c:val>
            <c:numRef>
              <c:f>Лист2!$C$15:$C$29</c:f>
              <c:numCache>
                <c:formatCode>0</c:formatCode>
                <c:ptCount val="15"/>
                <c:pt idx="0">
                  <c:v>68</c:v>
                </c:pt>
                <c:pt idx="1">
                  <c:v>68</c:v>
                </c:pt>
                <c:pt idx="2">
                  <c:v>23</c:v>
                </c:pt>
                <c:pt idx="3">
                  <c:v>70</c:v>
                </c:pt>
                <c:pt idx="4">
                  <c:v>74</c:v>
                </c:pt>
                <c:pt idx="5">
                  <c:v>68</c:v>
                </c:pt>
                <c:pt idx="6">
                  <c:v>80</c:v>
                </c:pt>
                <c:pt idx="7">
                  <c:v>39</c:v>
                </c:pt>
                <c:pt idx="8">
                  <c:v>27</c:v>
                </c:pt>
                <c:pt idx="9">
                  <c:v>27</c:v>
                </c:pt>
                <c:pt idx="10">
                  <c:v>45</c:v>
                </c:pt>
                <c:pt idx="11">
                  <c:v>50</c:v>
                </c:pt>
                <c:pt idx="12">
                  <c:v>56</c:v>
                </c:pt>
                <c:pt idx="13">
                  <c:v>33</c:v>
                </c:pt>
                <c:pt idx="14">
                  <c:v>56</c:v>
                </c:pt>
              </c:numCache>
            </c:numRef>
          </c:val>
        </c:ser>
        <c:marker val="1"/>
        <c:axId val="84196736"/>
        <c:axId val="92689536"/>
      </c:lineChart>
      <c:catAx>
        <c:axId val="8419673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2689536"/>
        <c:crosses val="autoZero"/>
        <c:auto val="1"/>
        <c:lblAlgn val="ctr"/>
        <c:lblOffset val="100"/>
      </c:catAx>
      <c:valAx>
        <c:axId val="92689536"/>
        <c:scaling>
          <c:orientation val="minMax"/>
          <c:max val="90"/>
          <c:min val="1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84196736"/>
        <c:crosses val="autoZero"/>
        <c:crossBetween val="between"/>
        <c:majorUnit val="10"/>
      </c:valAx>
    </c:plotArea>
    <c:plotVisOnly val="1"/>
  </c:chart>
  <c:txPr>
    <a:bodyPr/>
    <a:lstStyle/>
    <a:p>
      <a:pPr>
        <a:defRPr sz="1200" b="1">
          <a:solidFill>
            <a:srgbClr val="FF0000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12-Обществознание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Лист2!$K$14</c:f>
              <c:strCache>
                <c:ptCount val="1"/>
                <c:pt idx="0">
                  <c:v>12-О</c:v>
                </c:pt>
              </c:strCache>
            </c:strRef>
          </c:tx>
          <c:spPr>
            <a:ln>
              <a:solidFill>
                <a:srgbClr val="FF3300"/>
              </a:solidFill>
            </a:ln>
          </c:spPr>
          <c:marker>
            <c:spPr>
              <a:solidFill>
                <a:srgbClr val="C00000"/>
              </a:solidFill>
              <a:ln w="38100"/>
            </c:spPr>
          </c:marker>
          <c:val>
            <c:numRef>
              <c:f>Лист2!$K$15:$K$21</c:f>
              <c:numCache>
                <c:formatCode>General</c:formatCode>
                <c:ptCount val="7"/>
                <c:pt idx="0">
                  <c:v>71</c:v>
                </c:pt>
                <c:pt idx="1">
                  <c:v>88</c:v>
                </c:pt>
                <c:pt idx="2">
                  <c:v>93</c:v>
                </c:pt>
                <c:pt idx="3">
                  <c:v>79</c:v>
                </c:pt>
                <c:pt idx="4">
                  <c:v>56</c:v>
                </c:pt>
                <c:pt idx="5">
                  <c:v>56</c:v>
                </c:pt>
                <c:pt idx="6">
                  <c:v>79</c:v>
                </c:pt>
              </c:numCache>
            </c:numRef>
          </c:val>
        </c:ser>
        <c:marker val="1"/>
        <c:axId val="83071360"/>
        <c:axId val="83073280"/>
      </c:lineChart>
      <c:catAx>
        <c:axId val="830713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073280"/>
        <c:crosses val="autoZero"/>
        <c:auto val="1"/>
        <c:lblAlgn val="ctr"/>
        <c:lblOffset val="100"/>
      </c:catAx>
      <c:valAx>
        <c:axId val="83073280"/>
        <c:scaling>
          <c:orientation val="minMax"/>
          <c:min val="4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071360"/>
        <c:crosses val="autoZero"/>
        <c:crossBetween val="between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6-Биология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5.0089672576062928E-2"/>
          <c:y val="2.7657911747179666E-2"/>
          <c:w val="0.94713250815268857"/>
          <c:h val="0.85958630859197449"/>
        </c:manualLayout>
      </c:layout>
      <c:lineChart>
        <c:grouping val="standard"/>
        <c:ser>
          <c:idx val="0"/>
          <c:order val="0"/>
          <c:tx>
            <c:strRef>
              <c:f>Лист2!$G$14</c:f>
              <c:strCache>
                <c:ptCount val="1"/>
                <c:pt idx="0">
                  <c:v>6-Б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pPr>
              <a:solidFill>
                <a:srgbClr val="C00000"/>
              </a:solidFill>
              <a:ln w="38100"/>
            </c:spPr>
          </c:marker>
          <c:val>
            <c:numRef>
              <c:f>Лист2!$G$15:$G$22</c:f>
              <c:numCache>
                <c:formatCode>General</c:formatCode>
                <c:ptCount val="8"/>
                <c:pt idx="0">
                  <c:v>78</c:v>
                </c:pt>
                <c:pt idx="1">
                  <c:v>53</c:v>
                </c:pt>
                <c:pt idx="2">
                  <c:v>39</c:v>
                </c:pt>
                <c:pt idx="3">
                  <c:v>79</c:v>
                </c:pt>
                <c:pt idx="4">
                  <c:v>66</c:v>
                </c:pt>
                <c:pt idx="5">
                  <c:v>90</c:v>
                </c:pt>
                <c:pt idx="6">
                  <c:v>46</c:v>
                </c:pt>
                <c:pt idx="7">
                  <c:v>66</c:v>
                </c:pt>
              </c:numCache>
            </c:numRef>
          </c:val>
        </c:ser>
        <c:marker val="1"/>
        <c:axId val="83096704"/>
        <c:axId val="83098624"/>
      </c:lineChart>
      <c:catAx>
        <c:axId val="830967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098624"/>
        <c:crosses val="autoZero"/>
        <c:auto val="1"/>
        <c:lblAlgn val="ctr"/>
        <c:lblOffset val="100"/>
      </c:catAx>
      <c:valAx>
        <c:axId val="83098624"/>
        <c:scaling>
          <c:orientation val="minMax"/>
          <c:min val="2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096704"/>
        <c:crosses val="autoZero"/>
        <c:crossBetween val="between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3-Физика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Лист2!$D$14</c:f>
              <c:strCache>
                <c:ptCount val="1"/>
                <c:pt idx="0">
                  <c:v>3-Ф</c:v>
                </c:pt>
              </c:strCache>
            </c:strRef>
          </c:tx>
          <c:spPr>
            <a:ln w="38100" cmpd="sng">
              <a:solidFill>
                <a:srgbClr val="6600FF"/>
              </a:solidFill>
            </a:ln>
          </c:spPr>
          <c:marker>
            <c:spPr>
              <a:solidFill>
                <a:srgbClr val="FF5050"/>
              </a:solidFill>
              <a:ln w="31750"/>
            </c:spPr>
          </c:marker>
          <c:val>
            <c:numRef>
              <c:f>Лист2!$D$15:$D$17</c:f>
              <c:numCache>
                <c:formatCode>General</c:formatCode>
                <c:ptCount val="3"/>
                <c:pt idx="0">
                  <c:v>60</c:v>
                </c:pt>
                <c:pt idx="1">
                  <c:v>88</c:v>
                </c:pt>
                <c:pt idx="2">
                  <c:v>58</c:v>
                </c:pt>
              </c:numCache>
            </c:numRef>
          </c:val>
        </c:ser>
        <c:marker val="1"/>
        <c:axId val="92719360"/>
        <c:axId val="92774784"/>
      </c:lineChart>
      <c:catAx>
        <c:axId val="927193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2774784"/>
        <c:crosses val="autoZero"/>
        <c:auto val="1"/>
        <c:lblAlgn val="ctr"/>
        <c:lblOffset val="100"/>
      </c:catAx>
      <c:valAx>
        <c:axId val="92774784"/>
        <c:scaling>
          <c:orientation val="minMax"/>
          <c:min val="4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2719360"/>
        <c:crosses val="autoZero"/>
        <c:crossBetween val="between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5-Информатика и ИКТ</a:t>
            </a:r>
          </a:p>
        </c:rich>
      </c:tx>
      <c:layout>
        <c:manualLayout>
          <c:xMode val="edge"/>
          <c:yMode val="edge"/>
          <c:x val="0.22289153390709884"/>
          <c:y val="2.8070175438596492E-2"/>
        </c:manualLayout>
      </c:layout>
    </c:title>
    <c:plotArea>
      <c:layout>
        <c:manualLayout>
          <c:layoutTarget val="inner"/>
          <c:xMode val="edge"/>
          <c:yMode val="edge"/>
          <c:x val="0.10254396325459318"/>
          <c:y val="0.21795166229221349"/>
          <c:w val="0.89745603674540686"/>
          <c:h val="0.66114656720541565"/>
        </c:manualLayout>
      </c:layout>
      <c:lineChart>
        <c:grouping val="standard"/>
        <c:ser>
          <c:idx val="0"/>
          <c:order val="0"/>
          <c:tx>
            <c:strRef>
              <c:f>Лист2!$F$14</c:f>
              <c:strCache>
                <c:ptCount val="1"/>
                <c:pt idx="0">
                  <c:v>5-Инф</c:v>
                </c:pt>
              </c:strCache>
            </c:strRef>
          </c:tx>
          <c:spPr>
            <a:ln>
              <a:solidFill>
                <a:srgbClr val="FF3300"/>
              </a:solidFill>
            </a:ln>
          </c:spPr>
          <c:marker>
            <c:spPr>
              <a:solidFill>
                <a:srgbClr val="C00000"/>
              </a:solidFill>
            </c:spPr>
          </c:marker>
          <c:val>
            <c:numRef>
              <c:f>Лист2!$F$15:$F$17</c:f>
              <c:numCache>
                <c:formatCode>General</c:formatCode>
                <c:ptCount val="3"/>
                <c:pt idx="0">
                  <c:v>64</c:v>
                </c:pt>
                <c:pt idx="1">
                  <c:v>79</c:v>
                </c:pt>
                <c:pt idx="2">
                  <c:v>53</c:v>
                </c:pt>
              </c:numCache>
            </c:numRef>
          </c:val>
        </c:ser>
        <c:marker val="1"/>
        <c:axId val="92818432"/>
        <c:axId val="92824704"/>
      </c:lineChart>
      <c:catAx>
        <c:axId val="928184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2824704"/>
        <c:crosses val="autoZero"/>
        <c:auto val="1"/>
        <c:lblAlgn val="ctr"/>
        <c:lblOffset val="100"/>
      </c:catAx>
      <c:valAx>
        <c:axId val="92824704"/>
        <c:scaling>
          <c:orientation val="minMax"/>
          <c:min val="3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2818432"/>
        <c:crosses val="autoZero"/>
        <c:crossBetween val="between"/>
      </c:valAx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7-История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Лист2!$H$14</c:f>
              <c:strCache>
                <c:ptCount val="1"/>
                <c:pt idx="0">
                  <c:v>7-И</c:v>
                </c:pt>
              </c:strCache>
            </c:strRef>
          </c:tx>
          <c:spPr>
            <a:ln>
              <a:solidFill>
                <a:srgbClr val="FF3300"/>
              </a:solidFill>
            </a:ln>
          </c:spPr>
          <c:marker>
            <c:spPr>
              <a:solidFill>
                <a:srgbClr val="C00000"/>
              </a:solidFill>
              <a:ln w="38100"/>
            </c:spPr>
          </c:marker>
          <c:val>
            <c:numRef>
              <c:f>Лист2!$H$15:$H$18</c:f>
              <c:numCache>
                <c:formatCode>General</c:formatCode>
                <c:ptCount val="4"/>
                <c:pt idx="0">
                  <c:v>63</c:v>
                </c:pt>
                <c:pt idx="1">
                  <c:v>91</c:v>
                </c:pt>
                <c:pt idx="2">
                  <c:v>72</c:v>
                </c:pt>
                <c:pt idx="3">
                  <c:v>55</c:v>
                </c:pt>
              </c:numCache>
            </c:numRef>
          </c:val>
        </c:ser>
        <c:marker val="1"/>
        <c:axId val="92836992"/>
        <c:axId val="92845952"/>
      </c:lineChart>
      <c:catAx>
        <c:axId val="928369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2845952"/>
        <c:crosses val="autoZero"/>
        <c:auto val="1"/>
        <c:lblAlgn val="ctr"/>
        <c:lblOffset val="100"/>
      </c:catAx>
      <c:valAx>
        <c:axId val="92845952"/>
        <c:scaling>
          <c:orientation val="minMax"/>
          <c:min val="4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2836992"/>
        <c:crosses val="autoZero"/>
        <c:crossBetween val="between"/>
      </c:valAx>
    </c:plotArea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18-Литература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Лист2!$L$14</c:f>
              <c:strCache>
                <c:ptCount val="1"/>
                <c:pt idx="0">
                  <c:v>18-Л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FF3300"/>
              </a:solidFill>
              <a:ln w="38100"/>
            </c:spPr>
          </c:marker>
          <c:val>
            <c:numRef>
              <c:f>Лист2!$L$15:$L$17</c:f>
              <c:numCache>
                <c:formatCode>General</c:formatCode>
                <c:ptCount val="3"/>
                <c:pt idx="0">
                  <c:v>80</c:v>
                </c:pt>
                <c:pt idx="1">
                  <c:v>97</c:v>
                </c:pt>
                <c:pt idx="2">
                  <c:v>73</c:v>
                </c:pt>
              </c:numCache>
            </c:numRef>
          </c:val>
        </c:ser>
        <c:marker val="1"/>
        <c:axId val="93934336"/>
        <c:axId val="93936256"/>
      </c:lineChart>
      <c:catAx>
        <c:axId val="9393433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3936256"/>
        <c:crosses val="autoZero"/>
        <c:auto val="1"/>
        <c:lblAlgn val="ctr"/>
        <c:lblOffset val="100"/>
      </c:catAx>
      <c:valAx>
        <c:axId val="93936256"/>
        <c:scaling>
          <c:orientation val="minMax"/>
          <c:min val="6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3934336"/>
        <c:crosses val="autoZero"/>
        <c:crossBetween val="between"/>
        <c:majorUnit val="10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Средний балл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ЕГЭ-2018 по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математике (профильный уровень) </a:t>
            </a:r>
          </a:p>
        </c:rich>
      </c:tx>
      <c:layout/>
      <c:spPr>
        <a:solidFill>
          <a:srgbClr val="66FFFF"/>
        </a:solidFill>
      </c:spPr>
    </c:title>
    <c:plotArea>
      <c:layout>
        <c:manualLayout>
          <c:layoutTarget val="inner"/>
          <c:xMode val="edge"/>
          <c:yMode val="edge"/>
          <c:x val="1.5583712087070673E-2"/>
          <c:y val="0.10025306176966604"/>
          <c:w val="0.96883257582585858"/>
          <c:h val="0.84538968204531584"/>
        </c:manualLayout>
      </c:layout>
      <c:barChart>
        <c:barDir val="col"/>
        <c:grouping val="clustered"/>
        <c:ser>
          <c:idx val="0"/>
          <c:order val="0"/>
          <c:tx>
            <c:strRef>
              <c:f>Лист1!$C$3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rgbClr val="6666FF"/>
            </a:solidFill>
          </c:spPr>
          <c:dPt>
            <c:idx val="3"/>
            <c:spPr>
              <a:solidFill>
                <a:srgbClr val="FF0000"/>
              </a:solidFill>
            </c:spPr>
          </c:dPt>
          <c:dLbls>
            <c:dLbl>
              <c:idx val="6"/>
              <c:layout>
                <c:manualLayout>
                  <c:x val="0"/>
                  <c:y val="6.2015503875969061E-3"/>
                </c:manualLayout>
              </c:layout>
              <c:dLblPos val="outEnd"/>
              <c:showVal val="1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Лист1!$B$4:$B$19</c:f>
              <c:strCache>
                <c:ptCount val="16"/>
                <c:pt idx="0">
                  <c:v>№7</c:v>
                </c:pt>
                <c:pt idx="1">
                  <c:v>№1</c:v>
                </c:pt>
                <c:pt idx="2">
                  <c:v>№29</c:v>
                </c:pt>
                <c:pt idx="3">
                  <c:v>№30</c:v>
                </c:pt>
                <c:pt idx="4">
                  <c:v>№6</c:v>
                </c:pt>
                <c:pt idx="5">
                  <c:v>№14</c:v>
                </c:pt>
                <c:pt idx="6">
                  <c:v>№20</c:v>
                </c:pt>
                <c:pt idx="7">
                  <c:v>№10</c:v>
                </c:pt>
                <c:pt idx="8">
                  <c:v>№4</c:v>
                </c:pt>
                <c:pt idx="9">
                  <c:v>№16</c:v>
                </c:pt>
                <c:pt idx="10">
                  <c:v>№28</c:v>
                </c:pt>
                <c:pt idx="11">
                  <c:v>№3</c:v>
                </c:pt>
                <c:pt idx="12">
                  <c:v>№11</c:v>
                </c:pt>
                <c:pt idx="13">
                  <c:v>№2</c:v>
                </c:pt>
                <c:pt idx="14">
                  <c:v>№5</c:v>
                </c:pt>
                <c:pt idx="15">
                  <c:v>№22</c:v>
                </c:pt>
              </c:strCache>
            </c:strRef>
          </c:cat>
          <c:val>
            <c:numRef>
              <c:f>Лист1!$C$4:$C$19</c:f>
              <c:numCache>
                <c:formatCode>0.00</c:formatCode>
                <c:ptCount val="16"/>
                <c:pt idx="0">
                  <c:v>54.769230769230766</c:v>
                </c:pt>
                <c:pt idx="1">
                  <c:v>53.208333333333371</c:v>
                </c:pt>
                <c:pt idx="2">
                  <c:v>52.9</c:v>
                </c:pt>
                <c:pt idx="3">
                  <c:v>52.266666666666595</c:v>
                </c:pt>
                <c:pt idx="4">
                  <c:v>51.285714285714285</c:v>
                </c:pt>
                <c:pt idx="5">
                  <c:v>49.818181818181856</c:v>
                </c:pt>
                <c:pt idx="6">
                  <c:v>46.833333333333336</c:v>
                </c:pt>
                <c:pt idx="7">
                  <c:v>44.666666666666593</c:v>
                </c:pt>
                <c:pt idx="8">
                  <c:v>43.846153846153896</c:v>
                </c:pt>
                <c:pt idx="9">
                  <c:v>43.5</c:v>
                </c:pt>
                <c:pt idx="10">
                  <c:v>41.636363636363626</c:v>
                </c:pt>
                <c:pt idx="11">
                  <c:v>39.4</c:v>
                </c:pt>
                <c:pt idx="12">
                  <c:v>39</c:v>
                </c:pt>
                <c:pt idx="13">
                  <c:v>38</c:v>
                </c:pt>
                <c:pt idx="14">
                  <c:v>33</c:v>
                </c:pt>
                <c:pt idx="15">
                  <c:v>33</c:v>
                </c:pt>
              </c:numCache>
            </c:numRef>
          </c:val>
        </c:ser>
        <c:gapWidth val="60"/>
        <c:axId val="56818688"/>
        <c:axId val="56427264"/>
      </c:barChart>
      <c:catAx>
        <c:axId val="56818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6427264"/>
        <c:crosses val="autoZero"/>
        <c:auto val="1"/>
        <c:lblAlgn val="ctr"/>
        <c:lblOffset val="100"/>
      </c:catAx>
      <c:valAx>
        <c:axId val="56427264"/>
        <c:scaling>
          <c:orientation val="minMax"/>
          <c:max val="60"/>
          <c:min val="30"/>
        </c:scaling>
        <c:delete val="1"/>
        <c:axPos val="l"/>
        <c:majorGridlines/>
        <c:numFmt formatCode="0.00" sourceLinked="1"/>
        <c:tickLblPos val="none"/>
        <c:crossAx val="56818688"/>
        <c:crosses val="autoZero"/>
        <c:crossBetween val="between"/>
        <c:majorUnit val="10"/>
      </c:valAx>
    </c:plotArea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3200" dirty="0">
                <a:solidFill>
                  <a:srgbClr val="C00000"/>
                </a:solidFill>
              </a:rPr>
              <a:t>Средний </a:t>
            </a:r>
            <a:r>
              <a:rPr lang="ru-RU" sz="3200" dirty="0" smtClean="0">
                <a:solidFill>
                  <a:srgbClr val="C00000"/>
                </a:solidFill>
              </a:rPr>
              <a:t>балл ЕГЭ-2018</a:t>
            </a:r>
            <a:r>
              <a:rPr lang="ru-RU" sz="3200" baseline="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</a:p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3200" dirty="0" smtClean="0">
                <a:solidFill>
                  <a:srgbClr val="C00000"/>
                </a:solidFill>
              </a:rPr>
              <a:t>по </a:t>
            </a:r>
            <a:r>
              <a:rPr lang="ru-RU" sz="3200" dirty="0">
                <a:solidFill>
                  <a:srgbClr val="C00000"/>
                </a:solidFill>
              </a:rPr>
              <a:t>обществознанию</a:t>
            </a:r>
          </a:p>
        </c:rich>
      </c:tx>
      <c:layout>
        <c:manualLayout>
          <c:xMode val="edge"/>
          <c:yMode val="edge"/>
          <c:x val="0.24750395043342308"/>
          <c:y val="0"/>
        </c:manualLayout>
      </c:layout>
      <c:spPr>
        <a:solidFill>
          <a:srgbClr val="66FFFF"/>
        </a:solidFill>
      </c:spPr>
    </c:title>
    <c:plotArea>
      <c:layout>
        <c:manualLayout>
          <c:layoutTarget val="inner"/>
          <c:xMode val="edge"/>
          <c:yMode val="edge"/>
          <c:x val="2.477915676954168E-2"/>
          <c:y val="4.5495260627607073E-2"/>
          <c:w val="0.96793285594529899"/>
          <c:h val="0.89356390956560305"/>
        </c:manualLayout>
      </c:layout>
      <c:barChart>
        <c:barDir val="col"/>
        <c:grouping val="clustered"/>
        <c:ser>
          <c:idx val="0"/>
          <c:order val="0"/>
          <c:tx>
            <c:strRef>
              <c:f>Диаграмма!$C$4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rgbClr val="33CC33"/>
            </a:solidFill>
          </c:spPr>
          <c:dPt>
            <c:idx val="1"/>
            <c:spPr>
              <a:solidFill>
                <a:srgbClr val="FF0000"/>
              </a:solidFill>
            </c:spPr>
          </c:dPt>
          <c:dLbls>
            <c:dLbl>
              <c:idx val="8"/>
              <c:layout>
                <c:manualLayout>
                  <c:x val="7.4161869985061397E-3"/>
                  <c:y val="6.6121125430507716E-2"/>
                </c:manualLayout>
              </c:layout>
              <c:dLblPos val="outEnd"/>
              <c:showVal val="1"/>
            </c:dLbl>
            <c:dLbl>
              <c:idx val="9"/>
              <c:layout>
                <c:manualLayout>
                  <c:x val="1.0634762379528082E-2"/>
                  <c:y val="8.0701754385964927E-2"/>
                </c:manualLayout>
              </c:layout>
              <c:dLblPos val="outEnd"/>
              <c:showVal val="1"/>
            </c:dLbl>
            <c:dLbl>
              <c:idx val="10"/>
              <c:layout>
                <c:manualLayout>
                  <c:x val="1.0634762379528179E-2"/>
                  <c:y val="8.4210526315789527E-2"/>
                </c:manualLayout>
              </c:layout>
              <c:dLblPos val="outEnd"/>
              <c:showVal val="1"/>
            </c:dLbl>
            <c:dLbl>
              <c:idx val="11"/>
              <c:layout>
                <c:manualLayout>
                  <c:x val="1.0634762379528082E-2"/>
                  <c:y val="9.4736842105263439E-2"/>
                </c:manualLayout>
              </c:layout>
              <c:dLblPos val="outEnd"/>
              <c:showVal val="1"/>
            </c:dLbl>
            <c:dLbl>
              <c:idx val="12"/>
              <c:layout>
                <c:manualLayout>
                  <c:x val="1.1964107676969123E-2"/>
                  <c:y val="0.11228070175438599"/>
                </c:manualLayout>
              </c:layout>
              <c:dLblPos val="outEnd"/>
              <c:showVal val="1"/>
            </c:dLbl>
            <c:dLbl>
              <c:idx val="13"/>
              <c:layout>
                <c:manualLayout>
                  <c:x val="1.7281488866733162E-2"/>
                  <c:y val="0.11929824561403518"/>
                </c:manualLayout>
              </c:layout>
              <c:dLblPos val="outEnd"/>
              <c:showVal val="1"/>
            </c:dLbl>
            <c:dLbl>
              <c:idx val="14"/>
              <c:layout>
                <c:manualLayout>
                  <c:x val="6.6467264872050579E-3"/>
                  <c:y val="0.11228070175438599"/>
                </c:manualLayout>
              </c:layout>
              <c:dLblPos val="outEnd"/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Диаграмма!$B$5:$B$19</c:f>
              <c:strCache>
                <c:ptCount val="15"/>
                <c:pt idx="0">
                  <c:v>№20</c:v>
                </c:pt>
                <c:pt idx="1">
                  <c:v>№30</c:v>
                </c:pt>
                <c:pt idx="2">
                  <c:v>№22</c:v>
                </c:pt>
                <c:pt idx="3">
                  <c:v>№4</c:v>
                </c:pt>
                <c:pt idx="4">
                  <c:v>№10</c:v>
                </c:pt>
                <c:pt idx="5">
                  <c:v>№7</c:v>
                </c:pt>
                <c:pt idx="6">
                  <c:v>№16</c:v>
                </c:pt>
                <c:pt idx="7">
                  <c:v>№1</c:v>
                </c:pt>
                <c:pt idx="8">
                  <c:v>№5</c:v>
                </c:pt>
                <c:pt idx="9">
                  <c:v>№29</c:v>
                </c:pt>
                <c:pt idx="10">
                  <c:v>№28</c:v>
                </c:pt>
                <c:pt idx="11">
                  <c:v>№14</c:v>
                </c:pt>
                <c:pt idx="12">
                  <c:v>№2</c:v>
                </c:pt>
                <c:pt idx="13">
                  <c:v>№6</c:v>
                </c:pt>
                <c:pt idx="14">
                  <c:v>№3</c:v>
                </c:pt>
              </c:strCache>
            </c:strRef>
          </c:cat>
          <c:val>
            <c:numRef>
              <c:f>Диаграмма!$C$5:$C$19</c:f>
              <c:numCache>
                <c:formatCode>0.00</c:formatCode>
                <c:ptCount val="15"/>
                <c:pt idx="0">
                  <c:v>76.2</c:v>
                </c:pt>
                <c:pt idx="1">
                  <c:v>74.571428571428484</c:v>
                </c:pt>
                <c:pt idx="2">
                  <c:v>64</c:v>
                </c:pt>
                <c:pt idx="3">
                  <c:v>63.857142857142804</c:v>
                </c:pt>
                <c:pt idx="4">
                  <c:v>62.75</c:v>
                </c:pt>
                <c:pt idx="5">
                  <c:v>62</c:v>
                </c:pt>
                <c:pt idx="6">
                  <c:v>61.833333333333336</c:v>
                </c:pt>
                <c:pt idx="7">
                  <c:v>60.333333333333336</c:v>
                </c:pt>
                <c:pt idx="8">
                  <c:v>55.333333333333336</c:v>
                </c:pt>
                <c:pt idx="9">
                  <c:v>54.9</c:v>
                </c:pt>
                <c:pt idx="10">
                  <c:v>53.9</c:v>
                </c:pt>
                <c:pt idx="11">
                  <c:v>53.888888888888886</c:v>
                </c:pt>
                <c:pt idx="12">
                  <c:v>53.833333333333336</c:v>
                </c:pt>
                <c:pt idx="13">
                  <c:v>53.4</c:v>
                </c:pt>
                <c:pt idx="14">
                  <c:v>52.333333333333336</c:v>
                </c:pt>
              </c:numCache>
            </c:numRef>
          </c:val>
        </c:ser>
        <c:gapWidth val="55"/>
        <c:axId val="56456320"/>
        <c:axId val="56457856"/>
      </c:barChart>
      <c:catAx>
        <c:axId val="5645632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6457856"/>
        <c:crosses val="autoZero"/>
        <c:auto val="1"/>
        <c:lblAlgn val="ctr"/>
        <c:lblOffset val="100"/>
      </c:catAx>
      <c:valAx>
        <c:axId val="56457856"/>
        <c:scaling>
          <c:orientation val="minMax"/>
        </c:scaling>
        <c:delete val="1"/>
        <c:axPos val="l"/>
        <c:majorGridlines/>
        <c:numFmt formatCode="0.00" sourceLinked="1"/>
        <c:tickLblPos val="none"/>
        <c:crossAx val="564563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6029031708798061E-2"/>
          <c:y val="2.5730814058860078E-2"/>
          <c:w val="0.9679419365824069"/>
          <c:h val="0.64879789921784559"/>
        </c:manualLayout>
      </c:layout>
      <c:barChart>
        <c:barDir val="col"/>
        <c:grouping val="clustered"/>
        <c:ser>
          <c:idx val="0"/>
          <c:order val="0"/>
          <c:tx>
            <c:strRef>
              <c:f>'9 класс '!$O$145</c:f>
              <c:strCache>
                <c:ptCount val="1"/>
                <c:pt idx="0">
                  <c:v>Средний балл по МБОУ СОШ № 30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'9 класс '!$P$144:$Q$144</c:f>
              <c:strCache>
                <c:ptCount val="2"/>
                <c:pt idx="0">
                  <c:v>математика</c:v>
                </c:pt>
                <c:pt idx="1">
                  <c:v>русский язык</c:v>
                </c:pt>
              </c:strCache>
            </c:strRef>
          </c:cat>
          <c:val>
            <c:numRef>
              <c:f>'9 класс '!$P$145:$Q$145</c:f>
              <c:numCache>
                <c:formatCode>0.00</c:formatCode>
                <c:ptCount val="2"/>
                <c:pt idx="0">
                  <c:v>18.233333333333242</c:v>
                </c:pt>
                <c:pt idx="1">
                  <c:v>29.75</c:v>
                </c:pt>
              </c:numCache>
            </c:numRef>
          </c:val>
        </c:ser>
        <c:ser>
          <c:idx val="1"/>
          <c:order val="1"/>
          <c:tx>
            <c:strRef>
              <c:f>'9 класс '!$O$146</c:f>
              <c:strCache>
                <c:ptCount val="1"/>
                <c:pt idx="0">
                  <c:v>Средний балл по Мостовскому району</c:v>
                </c:pt>
              </c:strCache>
            </c:strRef>
          </c:tx>
          <c:spPr>
            <a:solidFill>
              <a:srgbClr val="0000FF"/>
            </a:solidFill>
          </c:spPr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'9 класс '!$P$144:$Q$144</c:f>
              <c:strCache>
                <c:ptCount val="2"/>
                <c:pt idx="0">
                  <c:v>математика</c:v>
                </c:pt>
                <c:pt idx="1">
                  <c:v>русский язык</c:v>
                </c:pt>
              </c:strCache>
            </c:strRef>
          </c:cat>
          <c:val>
            <c:numRef>
              <c:f>'9 класс '!$P$146:$Q$146</c:f>
              <c:numCache>
                <c:formatCode>0.00</c:formatCode>
                <c:ptCount val="2"/>
                <c:pt idx="0">
                  <c:v>15.79</c:v>
                </c:pt>
                <c:pt idx="1">
                  <c:v>27.64</c:v>
                </c:pt>
              </c:numCache>
            </c:numRef>
          </c:val>
        </c:ser>
        <c:ser>
          <c:idx val="2"/>
          <c:order val="2"/>
          <c:tx>
            <c:strRef>
              <c:f>'9 класс '!$O$147</c:f>
              <c:strCache>
                <c:ptCount val="1"/>
                <c:pt idx="0">
                  <c:v>Средний балл по Краснодарскому краю</c:v>
                </c:pt>
              </c:strCache>
            </c:strRef>
          </c:tx>
          <c:spPr>
            <a:solidFill>
              <a:srgbClr val="33CC33"/>
            </a:solidFill>
          </c:spPr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'9 класс '!$P$144:$Q$144</c:f>
              <c:strCache>
                <c:ptCount val="2"/>
                <c:pt idx="0">
                  <c:v>математика</c:v>
                </c:pt>
                <c:pt idx="1">
                  <c:v>русский язык</c:v>
                </c:pt>
              </c:strCache>
            </c:strRef>
          </c:cat>
          <c:val>
            <c:numRef>
              <c:f>'9 класс '!$P$147:$Q$147</c:f>
              <c:numCache>
                <c:formatCode>0.00</c:formatCode>
                <c:ptCount val="2"/>
                <c:pt idx="0">
                  <c:v>16.399999999999999</c:v>
                </c:pt>
                <c:pt idx="1">
                  <c:v>27.9</c:v>
                </c:pt>
              </c:numCache>
            </c:numRef>
          </c:val>
        </c:ser>
        <c:axId val="56822400"/>
        <c:axId val="56852864"/>
      </c:barChart>
      <c:catAx>
        <c:axId val="56822400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6852864"/>
        <c:crosses val="autoZero"/>
        <c:auto val="1"/>
        <c:lblAlgn val="ctr"/>
        <c:lblOffset val="100"/>
      </c:catAx>
      <c:valAx>
        <c:axId val="56852864"/>
        <c:scaling>
          <c:orientation val="minMax"/>
        </c:scaling>
        <c:delete val="1"/>
        <c:axPos val="l"/>
        <c:majorGridlines/>
        <c:numFmt formatCode="0.00" sourceLinked="1"/>
        <c:tickLblPos val="none"/>
        <c:crossAx val="568224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Русский</a:t>
            </a:r>
            <a:r>
              <a:rPr lang="ru-RU" sz="2800" baseline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язык</a:t>
            </a:r>
            <a:endParaRPr lang="ru-RU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10"/>
      <c:rotY val="0"/>
      <c:perspective val="10"/>
    </c:view3D>
    <c:plotArea>
      <c:layout/>
      <c:bar3DChart>
        <c:barDir val="col"/>
        <c:grouping val="standard"/>
        <c:ser>
          <c:idx val="0"/>
          <c:order val="0"/>
          <c:tx>
            <c:strRef>
              <c:f>'11 класс'!$E$168</c:f>
              <c:strCache>
                <c:ptCount val="1"/>
                <c:pt idx="0">
                  <c:v>1-Р</c:v>
                </c:pt>
              </c:strCache>
            </c:strRef>
          </c:tx>
          <c:spPr>
            <a:solidFill>
              <a:srgbClr val="CC00FF"/>
            </a:solidFill>
          </c:spPr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33CC33"/>
              </a:solidFill>
            </c:spPr>
          </c:dPt>
          <c:dLbls>
            <c:dLbl>
              <c:idx val="0"/>
              <c:layout>
                <c:manualLayout>
                  <c:x val="2.8444347290698352E-3"/>
                  <c:y val="-3.7925830364778555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029619476257721E-2"/>
                </c:manualLayout>
              </c:layout>
              <c:showVal val="1"/>
            </c:dLbl>
            <c:dLbl>
              <c:idx val="2"/>
              <c:layout>
                <c:manualLayout>
                  <c:x val="1.4222173645349195E-3"/>
                  <c:y val="-3.7925830364778555E-2"/>
                </c:manualLayout>
              </c:layout>
              <c:showVal val="1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'11 класс'!$C$169:$D$171</c:f>
              <c:strCache>
                <c:ptCount val="3"/>
                <c:pt idx="0">
                  <c:v>МБОУ СОШ № 30</c:v>
                </c:pt>
                <c:pt idx="1">
                  <c:v>Мостовский район</c:v>
                </c:pt>
                <c:pt idx="2">
                  <c:v>Краснодарский край</c:v>
                </c:pt>
              </c:strCache>
            </c:strRef>
          </c:cat>
          <c:val>
            <c:numRef>
              <c:f>'11 класс'!$E$169:$E$171</c:f>
              <c:numCache>
                <c:formatCode>0.00</c:formatCode>
                <c:ptCount val="3"/>
                <c:pt idx="0">
                  <c:v>81.760000000000005</c:v>
                </c:pt>
                <c:pt idx="1">
                  <c:v>73.459999999999994</c:v>
                </c:pt>
                <c:pt idx="2">
                  <c:v>75.5</c:v>
                </c:pt>
              </c:numCache>
            </c:numRef>
          </c:val>
        </c:ser>
        <c:gapWidth val="34"/>
        <c:shape val="cylinder"/>
        <c:axId val="56874880"/>
        <c:axId val="56876416"/>
        <c:axId val="56454208"/>
      </c:bar3DChart>
      <c:catAx>
        <c:axId val="56874880"/>
        <c:scaling>
          <c:orientation val="minMax"/>
        </c:scaling>
        <c:axPos val="b"/>
        <c:tickLblPos val="nextTo"/>
        <c:txPr>
          <a:bodyPr/>
          <a:lstStyle/>
          <a:p>
            <a:pPr>
              <a:defRPr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6876416"/>
        <c:crosses val="autoZero"/>
        <c:auto val="1"/>
        <c:lblAlgn val="ctr"/>
        <c:lblOffset val="100"/>
      </c:catAx>
      <c:valAx>
        <c:axId val="56876416"/>
        <c:scaling>
          <c:orientation val="minMax"/>
        </c:scaling>
        <c:delete val="1"/>
        <c:axPos val="l"/>
        <c:majorGridlines/>
        <c:numFmt formatCode="0.00" sourceLinked="1"/>
        <c:tickLblPos val="none"/>
        <c:crossAx val="56874880"/>
        <c:crosses val="autoZero"/>
        <c:crossBetween val="between"/>
      </c:valAx>
      <c:serAx>
        <c:axId val="56454208"/>
        <c:scaling>
          <c:orientation val="minMax"/>
        </c:scaling>
        <c:delete val="1"/>
        <c:axPos val="b"/>
        <c:tickLblPos val="none"/>
        <c:crossAx val="56876416"/>
        <c:crosses val="autoZero"/>
      </c:ser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Математика (базовый уровень)</a:t>
            </a:r>
          </a:p>
        </c:rich>
      </c:tx>
      <c:layout/>
    </c:title>
    <c:view3D>
      <c:rotX val="10"/>
      <c:rotY val="0"/>
      <c:depthPercent val="100"/>
      <c:perspective val="10"/>
    </c:view3D>
    <c:plotArea>
      <c:layout>
        <c:manualLayout>
          <c:layoutTarget val="inner"/>
          <c:xMode val="edge"/>
          <c:yMode val="edge"/>
          <c:x val="1.643306308767022E-2"/>
          <c:y val="0.1271103173285236"/>
          <c:w val="0.97460344795541964"/>
          <c:h val="0.74867123019213788"/>
        </c:manualLayout>
      </c:layout>
      <c:bar3DChart>
        <c:barDir val="col"/>
        <c:grouping val="standard"/>
        <c:ser>
          <c:idx val="0"/>
          <c:order val="0"/>
          <c:tx>
            <c:strRef>
              <c:f>'11 класс'!$E$162</c:f>
              <c:strCache>
                <c:ptCount val="1"/>
                <c:pt idx="0">
                  <c:v>2-Мб</c:v>
                </c:pt>
              </c:strCache>
            </c:strRef>
          </c:tx>
          <c:spPr>
            <a:solidFill>
              <a:srgbClr val="7030A0"/>
            </a:solidFill>
          </c:spPr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33CC33"/>
              </a:solidFill>
            </c:spPr>
          </c:dPt>
          <c:dLbls>
            <c:dLbl>
              <c:idx val="0"/>
              <c:layout>
                <c:manualLayout>
                  <c:x val="-4.4817444784555132E-3"/>
                  <c:y val="-4.8705899588377607E-2"/>
                </c:manualLayout>
              </c:layout>
              <c:showVal val="1"/>
            </c:dLbl>
            <c:dLbl>
              <c:idx val="1"/>
              <c:layout>
                <c:manualLayout>
                  <c:x val="-4.4817444784555132E-3"/>
                  <c:y val="-6.0882374485472034E-2"/>
                </c:manualLayout>
              </c:layout>
              <c:showVal val="1"/>
            </c:dLbl>
            <c:dLbl>
              <c:idx val="2"/>
              <c:layout>
                <c:manualLayout>
                  <c:x val="-5.9756593046073813E-3"/>
                  <c:y val="-6.0882374485472034E-2"/>
                </c:manualLayout>
              </c:layout>
              <c:showVal val="1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'11 класс'!$C$163:$D$165</c:f>
              <c:strCache>
                <c:ptCount val="3"/>
                <c:pt idx="0">
                  <c:v>МБОУ СОШ № 30</c:v>
                </c:pt>
                <c:pt idx="1">
                  <c:v>Мостовский район</c:v>
                </c:pt>
                <c:pt idx="2">
                  <c:v>Краснодарский край</c:v>
                </c:pt>
              </c:strCache>
            </c:strRef>
          </c:cat>
          <c:val>
            <c:numRef>
              <c:f>'11 класс'!$E$163:$E$165</c:f>
              <c:numCache>
                <c:formatCode>0.00</c:formatCode>
                <c:ptCount val="3"/>
                <c:pt idx="0">
                  <c:v>4.5999999999999996</c:v>
                </c:pt>
                <c:pt idx="1">
                  <c:v>4.4000000000000004</c:v>
                </c:pt>
                <c:pt idx="2">
                  <c:v>4.4000000000000004</c:v>
                </c:pt>
              </c:numCache>
            </c:numRef>
          </c:val>
        </c:ser>
        <c:gapWidth val="20"/>
        <c:gapDepth val="75"/>
        <c:shape val="cylinder"/>
        <c:axId val="79132928"/>
        <c:axId val="79142912"/>
        <c:axId val="79106944"/>
      </c:bar3DChart>
      <c:catAx>
        <c:axId val="79132928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142912"/>
        <c:crosses val="autoZero"/>
        <c:auto val="1"/>
        <c:lblAlgn val="ctr"/>
        <c:lblOffset val="100"/>
      </c:catAx>
      <c:valAx>
        <c:axId val="79142912"/>
        <c:scaling>
          <c:orientation val="minMax"/>
        </c:scaling>
        <c:delete val="1"/>
        <c:axPos val="l"/>
        <c:majorGridlines/>
        <c:numFmt formatCode="0.00" sourceLinked="1"/>
        <c:tickLblPos val="none"/>
        <c:crossAx val="79132928"/>
        <c:crosses val="autoZero"/>
        <c:crossBetween val="between"/>
      </c:valAx>
      <c:serAx>
        <c:axId val="79106944"/>
        <c:scaling>
          <c:orientation val="minMax"/>
        </c:scaling>
        <c:delete val="1"/>
        <c:axPos val="b"/>
        <c:tickLblPos val="none"/>
        <c:crossAx val="79142912"/>
        <c:crosses val="autoZero"/>
      </c:ser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'11 класс'!$C$175:$D$175</c:f>
              <c:strCache>
                <c:ptCount val="1"/>
                <c:pt idx="0">
                  <c:v>МБОУ СОШ № 30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3888888888888944E-3"/>
                  <c:y val="-1.2011982472720468E-2"/>
                </c:manualLayout>
              </c:layout>
              <c:showVal val="1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'11 класс'!$E$174:$I$174</c:f>
              <c:strCache>
                <c:ptCount val="5"/>
                <c:pt idx="0">
                  <c:v>Физика</c:v>
                </c:pt>
                <c:pt idx="1">
                  <c:v>История</c:v>
                </c:pt>
                <c:pt idx="2">
                  <c:v>Английский язык</c:v>
                </c:pt>
                <c:pt idx="3">
                  <c:v>Обществознание</c:v>
                </c:pt>
                <c:pt idx="4">
                  <c:v>Литература</c:v>
                </c:pt>
              </c:strCache>
            </c:strRef>
          </c:cat>
          <c:val>
            <c:numRef>
              <c:f>'11 класс'!$E$175:$I$175</c:f>
              <c:numCache>
                <c:formatCode>0.00</c:formatCode>
                <c:ptCount val="5"/>
                <c:pt idx="0">
                  <c:v>68.666666666666671</c:v>
                </c:pt>
                <c:pt idx="1">
                  <c:v>70.25</c:v>
                </c:pt>
                <c:pt idx="2">
                  <c:v>75.5</c:v>
                </c:pt>
                <c:pt idx="3">
                  <c:v>74.57142857142837</c:v>
                </c:pt>
                <c:pt idx="4">
                  <c:v>83.333333333333258</c:v>
                </c:pt>
              </c:numCache>
            </c:numRef>
          </c:val>
        </c:ser>
        <c:ser>
          <c:idx val="1"/>
          <c:order val="1"/>
          <c:tx>
            <c:strRef>
              <c:f>'11 класс'!$C$176:$D$176</c:f>
              <c:strCache>
                <c:ptCount val="1"/>
                <c:pt idx="0">
                  <c:v>Мостовский район</c:v>
                </c:pt>
              </c:strCache>
            </c:strRef>
          </c:tx>
          <c:spPr>
            <a:solidFill>
              <a:srgbClr val="0000FF"/>
            </a:solidFill>
          </c:spPr>
          <c:dLbls>
            <c:dLbl>
              <c:idx val="0"/>
              <c:layout>
                <c:manualLayout>
                  <c:x val="0"/>
                  <c:y val="-9.6095859781764343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7.2071894836323314E-3"/>
                </c:manualLayout>
              </c:layout>
              <c:showVal val="1"/>
            </c:dLbl>
            <c:dLbl>
              <c:idx val="3"/>
              <c:layout>
                <c:manualLayout>
                  <c:x val="-2.7777777777777939E-3"/>
                  <c:y val="-1.6816775461808747E-2"/>
                </c:manualLayout>
              </c:layout>
              <c:showVal val="1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'11 класс'!$E$174:$I$174</c:f>
              <c:strCache>
                <c:ptCount val="5"/>
                <c:pt idx="0">
                  <c:v>Физика</c:v>
                </c:pt>
                <c:pt idx="1">
                  <c:v>История</c:v>
                </c:pt>
                <c:pt idx="2">
                  <c:v>Английский язык</c:v>
                </c:pt>
                <c:pt idx="3">
                  <c:v>Обществознание</c:v>
                </c:pt>
                <c:pt idx="4">
                  <c:v>Литература</c:v>
                </c:pt>
              </c:strCache>
            </c:strRef>
          </c:cat>
          <c:val>
            <c:numRef>
              <c:f>'11 класс'!$E$176:$I$176</c:f>
              <c:numCache>
                <c:formatCode>0.00</c:formatCode>
                <c:ptCount val="5"/>
                <c:pt idx="0">
                  <c:v>54.3</c:v>
                </c:pt>
                <c:pt idx="1">
                  <c:v>59.4</c:v>
                </c:pt>
                <c:pt idx="2">
                  <c:v>65.2</c:v>
                </c:pt>
                <c:pt idx="3">
                  <c:v>59.730000000000011</c:v>
                </c:pt>
                <c:pt idx="4">
                  <c:v>68.599999999999994</c:v>
                </c:pt>
              </c:numCache>
            </c:numRef>
          </c:val>
        </c:ser>
        <c:ser>
          <c:idx val="2"/>
          <c:order val="2"/>
          <c:tx>
            <c:strRef>
              <c:f>'11 класс'!$C$177:$D$177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rgbClr val="33CC33"/>
            </a:solidFill>
          </c:spPr>
          <c:dLbls>
            <c:dLbl>
              <c:idx val="0"/>
              <c:layout>
                <c:manualLayout>
                  <c:x val="1.2500000000000001E-2"/>
                  <c:y val="-7.2071894836323314E-3"/>
                </c:manualLayout>
              </c:layout>
              <c:showVal val="1"/>
            </c:dLbl>
            <c:dLbl>
              <c:idx val="1"/>
              <c:layout>
                <c:manualLayout>
                  <c:x val="1.3888888888888935E-2"/>
                  <c:y val="-4.8047929890882024E-3"/>
                </c:manualLayout>
              </c:layout>
              <c:showVal val="1"/>
            </c:dLbl>
            <c:dLbl>
              <c:idx val="3"/>
              <c:layout>
                <c:manualLayout>
                  <c:x val="8.3333333333333367E-3"/>
                  <c:y val="-4.8047929890882024E-3"/>
                </c:manualLayout>
              </c:layout>
              <c:showVal val="1"/>
            </c:dLbl>
            <c:dLbl>
              <c:idx val="4"/>
              <c:layout>
                <c:manualLayout>
                  <c:x val="9.7222222222222224E-3"/>
                  <c:y val="0"/>
                </c:manualLayout>
              </c:layout>
              <c:showVal val="1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'11 класс'!$E$174:$I$174</c:f>
              <c:strCache>
                <c:ptCount val="5"/>
                <c:pt idx="0">
                  <c:v>Физика</c:v>
                </c:pt>
                <c:pt idx="1">
                  <c:v>История</c:v>
                </c:pt>
                <c:pt idx="2">
                  <c:v>Английский язык</c:v>
                </c:pt>
                <c:pt idx="3">
                  <c:v>Обществознание</c:v>
                </c:pt>
                <c:pt idx="4">
                  <c:v>Литература</c:v>
                </c:pt>
              </c:strCache>
            </c:strRef>
          </c:cat>
          <c:val>
            <c:numRef>
              <c:f>'11 класс'!$E$177:$I$177</c:f>
              <c:numCache>
                <c:formatCode>0.00</c:formatCode>
                <c:ptCount val="5"/>
                <c:pt idx="0">
                  <c:v>52.7</c:v>
                </c:pt>
                <c:pt idx="1">
                  <c:v>57.9</c:v>
                </c:pt>
                <c:pt idx="2">
                  <c:v>62.3</c:v>
                </c:pt>
                <c:pt idx="3">
                  <c:v>59.5</c:v>
                </c:pt>
                <c:pt idx="4">
                  <c:v>65.5</c:v>
                </c:pt>
              </c:numCache>
            </c:numRef>
          </c:val>
        </c:ser>
        <c:gapWidth val="90"/>
        <c:axId val="82734464"/>
        <c:axId val="82752640"/>
      </c:barChart>
      <c:catAx>
        <c:axId val="8273446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752640"/>
        <c:crosses val="autoZero"/>
        <c:auto val="1"/>
        <c:lblAlgn val="ctr"/>
        <c:lblOffset val="100"/>
      </c:catAx>
      <c:valAx>
        <c:axId val="82752640"/>
        <c:scaling>
          <c:orientation val="minMax"/>
        </c:scaling>
        <c:delete val="1"/>
        <c:axPos val="l"/>
        <c:majorGridlines/>
        <c:numFmt formatCode="0.00" sourceLinked="1"/>
        <c:tickLblPos val="none"/>
        <c:crossAx val="827344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7390007579653269E-2"/>
          <c:y val="5.0972676893797433E-2"/>
          <c:w val="0.96521998484069349"/>
          <c:h val="0.64713516771725443"/>
        </c:manualLayout>
      </c:layout>
      <c:barChart>
        <c:barDir val="col"/>
        <c:grouping val="clustered"/>
        <c:ser>
          <c:idx val="0"/>
          <c:order val="0"/>
          <c:tx>
            <c:strRef>
              <c:f>'11 класс'!$C$185:$D$185</c:f>
              <c:strCache>
                <c:ptCount val="1"/>
                <c:pt idx="0">
                  <c:v>МБОУ СОШ № 30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4"/>
              <c:layout>
                <c:manualLayout>
                  <c:x val="-2.7777777777777939E-3"/>
                  <c:y val="-4.8706114400691811E-3"/>
                </c:manualLayout>
              </c:layout>
              <c:showVal val="1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'11 класс'!$E$184:$I$184</c:f>
              <c:strCache>
                <c:ptCount val="5"/>
                <c:pt idx="0">
                  <c:v>Математика (профиль)</c:v>
                </c:pt>
                <c:pt idx="1">
                  <c:v>Информатика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Химия</c:v>
                </c:pt>
              </c:strCache>
            </c:strRef>
          </c:cat>
          <c:val>
            <c:numRef>
              <c:f>'11 класс'!$E$185:$I$185</c:f>
              <c:numCache>
                <c:formatCode>0.00</c:formatCode>
                <c:ptCount val="5"/>
                <c:pt idx="0">
                  <c:v>52.266666666666517</c:v>
                </c:pt>
                <c:pt idx="1">
                  <c:v>65.333333333333258</c:v>
                </c:pt>
                <c:pt idx="2">
                  <c:v>64.624999999999986</c:v>
                </c:pt>
                <c:pt idx="3">
                  <c:v>68</c:v>
                </c:pt>
                <c:pt idx="4">
                  <c:v>57</c:v>
                </c:pt>
              </c:numCache>
            </c:numRef>
          </c:val>
        </c:ser>
        <c:ser>
          <c:idx val="1"/>
          <c:order val="1"/>
          <c:tx>
            <c:strRef>
              <c:f>'11 класс'!$C$186:$D$186</c:f>
              <c:strCache>
                <c:ptCount val="1"/>
                <c:pt idx="0">
                  <c:v>Мостовский район</c:v>
                </c:pt>
              </c:strCache>
            </c:strRef>
          </c:tx>
          <c:spPr>
            <a:solidFill>
              <a:srgbClr val="0000FF"/>
            </a:solidFill>
          </c:spPr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'11 класс'!$E$184:$I$184</c:f>
              <c:strCache>
                <c:ptCount val="5"/>
                <c:pt idx="0">
                  <c:v>Математика (профиль)</c:v>
                </c:pt>
                <c:pt idx="1">
                  <c:v>Информатика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Химия</c:v>
                </c:pt>
              </c:strCache>
            </c:strRef>
          </c:cat>
          <c:val>
            <c:numRef>
              <c:f>'11 класс'!$E$186:$I$186</c:f>
              <c:numCache>
                <c:formatCode>0.00</c:formatCode>
                <c:ptCount val="5"/>
                <c:pt idx="0">
                  <c:v>48.1</c:v>
                </c:pt>
                <c:pt idx="1">
                  <c:v>63.75</c:v>
                </c:pt>
                <c:pt idx="2">
                  <c:v>53.7</c:v>
                </c:pt>
                <c:pt idx="3">
                  <c:v>65.440000000000026</c:v>
                </c:pt>
                <c:pt idx="4">
                  <c:v>51.6</c:v>
                </c:pt>
              </c:numCache>
            </c:numRef>
          </c:val>
        </c:ser>
        <c:ser>
          <c:idx val="2"/>
          <c:order val="2"/>
          <c:tx>
            <c:strRef>
              <c:f>'11 класс'!$C$187:$D$187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rgbClr val="33CC33"/>
            </a:solidFill>
          </c:spPr>
          <c:dLbls>
            <c:dLbl>
              <c:idx val="1"/>
              <c:layout>
                <c:manualLayout>
                  <c:x val="9.7222222222222224E-3"/>
                  <c:y val="-7.3059171601036884E-3"/>
                </c:manualLayout>
              </c:layout>
              <c:showVal val="1"/>
            </c:dLbl>
            <c:dLbl>
              <c:idx val="2"/>
              <c:layout>
                <c:manualLayout>
                  <c:x val="4.1666666666666683E-3"/>
                  <c:y val="9.7412228801382686E-3"/>
                </c:manualLayout>
              </c:layout>
              <c:showVal val="1"/>
            </c:dLbl>
            <c:dLbl>
              <c:idx val="4"/>
              <c:layout>
                <c:manualLayout>
                  <c:x val="1.3888888888888935E-2"/>
                  <c:y val="4.8706114400691516E-3"/>
                </c:manualLayout>
              </c:layout>
              <c:showVal val="1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'11 класс'!$E$184:$I$184</c:f>
              <c:strCache>
                <c:ptCount val="5"/>
                <c:pt idx="0">
                  <c:v>Математика (профиль)</c:v>
                </c:pt>
                <c:pt idx="1">
                  <c:v>Информатика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Химия</c:v>
                </c:pt>
              </c:strCache>
            </c:strRef>
          </c:cat>
          <c:val>
            <c:numRef>
              <c:f>'11 класс'!$E$187:$I$187</c:f>
              <c:numCache>
                <c:formatCode>0.00</c:formatCode>
                <c:ptCount val="5"/>
                <c:pt idx="0">
                  <c:v>50.5</c:v>
                </c:pt>
                <c:pt idx="1">
                  <c:v>59.9</c:v>
                </c:pt>
                <c:pt idx="2">
                  <c:v>57.2</c:v>
                </c:pt>
                <c:pt idx="3">
                  <c:v>60.8</c:v>
                </c:pt>
                <c:pt idx="4">
                  <c:v>62.5</c:v>
                </c:pt>
              </c:numCache>
            </c:numRef>
          </c:val>
        </c:ser>
        <c:gapWidth val="70"/>
        <c:axId val="81629184"/>
        <c:axId val="81630720"/>
      </c:barChart>
      <c:catAx>
        <c:axId val="8162918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630720"/>
        <c:crosses val="autoZero"/>
        <c:auto val="1"/>
        <c:lblAlgn val="ctr"/>
        <c:lblOffset val="100"/>
      </c:catAx>
      <c:valAx>
        <c:axId val="81630720"/>
        <c:scaling>
          <c:orientation val="minMax"/>
        </c:scaling>
        <c:delete val="1"/>
        <c:axPos val="l"/>
        <c:majorGridlines/>
        <c:numFmt formatCode="0.00" sourceLinked="1"/>
        <c:tickLblPos val="none"/>
        <c:crossAx val="8162918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5277777777777781E-2"/>
          <c:y val="2.4142592337206809E-2"/>
          <c:w val="0.96944444444444577"/>
          <c:h val="0.69141498402994128"/>
        </c:manualLayout>
      </c:layout>
      <c:barChart>
        <c:barDir val="col"/>
        <c:grouping val="clustered"/>
        <c:ser>
          <c:idx val="0"/>
          <c:order val="0"/>
          <c:tx>
            <c:strRef>
              <c:f>'9 класс '!$O$154</c:f>
              <c:strCache>
                <c:ptCount val="1"/>
                <c:pt idx="0">
                  <c:v>Средний балл по МБОУ СОШ № 30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1.7676768731215947E-3"/>
                  <c:y val="-9.3959744784617768E-3"/>
                </c:manualLayout>
              </c:layout>
              <c:showVal val="1"/>
            </c:dLbl>
            <c:dLbl>
              <c:idx val="1"/>
              <c:layout>
                <c:manualLayout>
                  <c:x val="-1.4141414984972659E-2"/>
                  <c:y val="-2.1923940449744227E-2"/>
                </c:manualLayout>
              </c:layout>
              <c:showVal val="1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'9 класс '!$P$153:$R$153</c:f>
              <c:strCache>
                <c:ptCount val="3"/>
                <c:pt idx="0">
                  <c:v>химия</c:v>
                </c:pt>
                <c:pt idx="1">
                  <c:v>биология</c:v>
                </c:pt>
                <c:pt idx="2">
                  <c:v>география</c:v>
                </c:pt>
              </c:strCache>
            </c:strRef>
          </c:cat>
          <c:val>
            <c:numRef>
              <c:f>'9 класс '!$P$154:$R$154</c:f>
              <c:numCache>
                <c:formatCode>0.00</c:formatCode>
                <c:ptCount val="3"/>
                <c:pt idx="0">
                  <c:v>18</c:v>
                </c:pt>
                <c:pt idx="1">
                  <c:v>22.5</c:v>
                </c:pt>
                <c:pt idx="2">
                  <c:v>20.136363636363626</c:v>
                </c:pt>
              </c:numCache>
            </c:numRef>
          </c:val>
        </c:ser>
        <c:ser>
          <c:idx val="1"/>
          <c:order val="1"/>
          <c:tx>
            <c:strRef>
              <c:f>'9 класс '!$O$155</c:f>
              <c:strCache>
                <c:ptCount val="1"/>
                <c:pt idx="0">
                  <c:v>Средний балл по Мостовскому району</c:v>
                </c:pt>
              </c:strCache>
            </c:strRef>
          </c:tx>
          <c:spPr>
            <a:solidFill>
              <a:srgbClr val="0000FF"/>
            </a:solidFill>
          </c:spPr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'9 класс '!$P$153:$R$153</c:f>
              <c:strCache>
                <c:ptCount val="3"/>
                <c:pt idx="0">
                  <c:v>химия</c:v>
                </c:pt>
                <c:pt idx="1">
                  <c:v>биология</c:v>
                </c:pt>
                <c:pt idx="2">
                  <c:v>география</c:v>
                </c:pt>
              </c:strCache>
            </c:strRef>
          </c:cat>
          <c:val>
            <c:numRef>
              <c:f>'9 класс '!$P$155:$R$155</c:f>
              <c:numCache>
                <c:formatCode>0.00</c:formatCode>
                <c:ptCount val="3"/>
                <c:pt idx="0">
                  <c:v>20.27</c:v>
                </c:pt>
                <c:pt idx="1">
                  <c:v>24.130000000000031</c:v>
                </c:pt>
                <c:pt idx="2">
                  <c:v>19.86</c:v>
                </c:pt>
              </c:numCache>
            </c:numRef>
          </c:val>
        </c:ser>
        <c:ser>
          <c:idx val="2"/>
          <c:order val="2"/>
          <c:tx>
            <c:strRef>
              <c:f>'9 класс '!$O$156</c:f>
              <c:strCache>
                <c:ptCount val="1"/>
                <c:pt idx="0">
                  <c:v>Средний балл по Краснодарскому краю</c:v>
                </c:pt>
              </c:strCache>
            </c:strRef>
          </c:tx>
          <c:spPr>
            <a:solidFill>
              <a:srgbClr val="33CC33"/>
            </a:solidFill>
          </c:spPr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'9 класс '!$P$153:$R$153</c:f>
              <c:strCache>
                <c:ptCount val="3"/>
                <c:pt idx="0">
                  <c:v>химия</c:v>
                </c:pt>
                <c:pt idx="1">
                  <c:v>биология</c:v>
                </c:pt>
                <c:pt idx="2">
                  <c:v>география</c:v>
                </c:pt>
              </c:strCache>
            </c:strRef>
          </c:cat>
          <c:val>
            <c:numRef>
              <c:f>'9 класс '!$P$156:$R$156</c:f>
              <c:numCache>
                <c:formatCode>0.00</c:formatCode>
                <c:ptCount val="3"/>
                <c:pt idx="0">
                  <c:v>24</c:v>
                </c:pt>
                <c:pt idx="1">
                  <c:v>25.7</c:v>
                </c:pt>
                <c:pt idx="2">
                  <c:v>21.2</c:v>
                </c:pt>
              </c:numCache>
            </c:numRef>
          </c:val>
        </c:ser>
        <c:gapWidth val="43"/>
        <c:axId val="82809216"/>
        <c:axId val="82810752"/>
      </c:barChart>
      <c:catAx>
        <c:axId val="8280921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810752"/>
        <c:crosses val="autoZero"/>
        <c:auto val="1"/>
        <c:lblAlgn val="ctr"/>
        <c:lblOffset val="100"/>
      </c:catAx>
      <c:valAx>
        <c:axId val="82810752"/>
        <c:scaling>
          <c:orientation val="minMax"/>
        </c:scaling>
        <c:delete val="1"/>
        <c:axPos val="l"/>
        <c:majorGridlines/>
        <c:numFmt formatCode="0.00" sourceLinked="1"/>
        <c:tickLblPos val="none"/>
        <c:crossAx val="828092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43B29-404A-467E-92D5-D5A2B8FE0DE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A68337-BF23-4F69-A921-8BCBEE64F486}">
      <dgm:prSet phldrT="[Текст]" phldr="1"/>
      <dgm:spPr>
        <a:solidFill>
          <a:srgbClr val="0066FF"/>
        </a:solidFill>
      </dgm:spPr>
      <dgm:t>
        <a:bodyPr/>
        <a:lstStyle/>
        <a:p>
          <a:endParaRPr lang="ru-RU" dirty="0"/>
        </a:p>
      </dgm:t>
    </dgm:pt>
    <dgm:pt modelId="{B1C938ED-3A99-49B4-AF27-D293BCBC5BE5}" type="parTrans" cxnId="{936AD04B-7A8A-482B-93DA-04F2C76530CD}">
      <dgm:prSet/>
      <dgm:spPr/>
      <dgm:t>
        <a:bodyPr/>
        <a:lstStyle/>
        <a:p>
          <a:endParaRPr lang="ru-RU"/>
        </a:p>
      </dgm:t>
    </dgm:pt>
    <dgm:pt modelId="{5CB50131-66D8-43AC-9BB8-34F7724F8539}" type="sibTrans" cxnId="{936AD04B-7A8A-482B-93DA-04F2C76530CD}">
      <dgm:prSet/>
      <dgm:spPr/>
      <dgm:t>
        <a:bodyPr/>
        <a:lstStyle/>
        <a:p>
          <a:endParaRPr lang="ru-RU"/>
        </a:p>
      </dgm:t>
    </dgm:pt>
    <dgm:pt modelId="{DC7F617C-9586-48C4-8A91-D909EE6B955E}">
      <dgm:prSet phldrT="[Текст]" custT="1"/>
      <dgm:spPr>
        <a:ln>
          <a:solidFill>
            <a:srgbClr val="0066FF"/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анализ результатов ОГЭ и ЕГЭ по учебным предметам;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2656834-7C79-4AE8-BAE4-DB66F8A01F5D}" type="parTrans" cxnId="{7DC23A25-F52E-44D0-99C6-3B61B819F973}">
      <dgm:prSet/>
      <dgm:spPr/>
      <dgm:t>
        <a:bodyPr/>
        <a:lstStyle/>
        <a:p>
          <a:endParaRPr lang="ru-RU"/>
        </a:p>
      </dgm:t>
    </dgm:pt>
    <dgm:pt modelId="{EAE6ACE8-7203-493A-819E-EA63CF745BB7}" type="sibTrans" cxnId="{7DC23A25-F52E-44D0-99C6-3B61B819F973}">
      <dgm:prSet/>
      <dgm:spPr/>
      <dgm:t>
        <a:bodyPr/>
        <a:lstStyle/>
        <a:p>
          <a:endParaRPr lang="ru-RU"/>
        </a:p>
      </dgm:t>
    </dgm:pt>
    <dgm:pt modelId="{376DAAB5-154C-4444-91D9-83223EA82561}">
      <dgm:prSet phldrT="[Текст]" phldr="1"/>
      <dgm:spPr>
        <a:solidFill>
          <a:srgbClr val="0066FF"/>
        </a:solidFill>
      </dgm:spPr>
      <dgm:t>
        <a:bodyPr/>
        <a:lstStyle/>
        <a:p>
          <a:endParaRPr lang="ru-RU" dirty="0"/>
        </a:p>
      </dgm:t>
    </dgm:pt>
    <dgm:pt modelId="{B7CA77CB-DF10-437D-814A-DC4880798749}" type="parTrans" cxnId="{9BC2918C-029E-498D-A689-0918A2A93A54}">
      <dgm:prSet/>
      <dgm:spPr/>
      <dgm:t>
        <a:bodyPr/>
        <a:lstStyle/>
        <a:p>
          <a:endParaRPr lang="ru-RU"/>
        </a:p>
      </dgm:t>
    </dgm:pt>
    <dgm:pt modelId="{4AD51770-760A-40CA-8A5B-3A5794EE577C}" type="sibTrans" cxnId="{9BC2918C-029E-498D-A689-0918A2A93A54}">
      <dgm:prSet/>
      <dgm:spPr/>
      <dgm:t>
        <a:bodyPr/>
        <a:lstStyle/>
        <a:p>
          <a:endParaRPr lang="ru-RU"/>
        </a:p>
      </dgm:t>
    </dgm:pt>
    <dgm:pt modelId="{5ADFE11C-1503-46F4-B2C7-88D19DC242A1}">
      <dgm:prSet phldrT="[Текст]" custT="1"/>
      <dgm:spPr>
        <a:ln>
          <a:solidFill>
            <a:srgbClr val="0066FF"/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мониторинг результатов ОГЭ и ЕГЭ по учебным предметам; выявление тенденций в динамике результатов ОГЭ и ЕГЭ;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E844EB5-E514-43FF-B0FA-7AD93C6250A5}" type="parTrans" cxnId="{2BD622E9-80DC-4281-AACF-FC32C7CF988A}">
      <dgm:prSet/>
      <dgm:spPr/>
      <dgm:t>
        <a:bodyPr/>
        <a:lstStyle/>
        <a:p>
          <a:endParaRPr lang="ru-RU"/>
        </a:p>
      </dgm:t>
    </dgm:pt>
    <dgm:pt modelId="{3F75D6E8-C7F2-44EA-9B59-74E0185CFCC6}" type="sibTrans" cxnId="{2BD622E9-80DC-4281-AACF-FC32C7CF988A}">
      <dgm:prSet/>
      <dgm:spPr/>
      <dgm:t>
        <a:bodyPr/>
        <a:lstStyle/>
        <a:p>
          <a:endParaRPr lang="ru-RU"/>
        </a:p>
      </dgm:t>
    </dgm:pt>
    <dgm:pt modelId="{0BD28A76-CD98-4ECE-8A52-59E3B7624B98}">
      <dgm:prSet phldrT="[Текст]" phldr="1"/>
      <dgm:spPr>
        <a:solidFill>
          <a:srgbClr val="0066FF"/>
        </a:solidFill>
      </dgm:spPr>
      <dgm:t>
        <a:bodyPr/>
        <a:lstStyle/>
        <a:p>
          <a:endParaRPr lang="ru-RU" dirty="0"/>
        </a:p>
      </dgm:t>
    </dgm:pt>
    <dgm:pt modelId="{B5245CE1-55DF-4972-89CE-12499F927C0B}" type="parTrans" cxnId="{79D10191-3A4F-476F-9342-3658836B8796}">
      <dgm:prSet/>
      <dgm:spPr/>
      <dgm:t>
        <a:bodyPr/>
        <a:lstStyle/>
        <a:p>
          <a:endParaRPr lang="ru-RU"/>
        </a:p>
      </dgm:t>
    </dgm:pt>
    <dgm:pt modelId="{6419E666-CC71-4201-89DD-0D31B58FF665}" type="sibTrans" cxnId="{79D10191-3A4F-476F-9342-3658836B8796}">
      <dgm:prSet/>
      <dgm:spPr/>
      <dgm:t>
        <a:bodyPr/>
        <a:lstStyle/>
        <a:p>
          <a:endParaRPr lang="ru-RU"/>
        </a:p>
      </dgm:t>
    </dgm:pt>
    <dgm:pt modelId="{1ACAB7CC-3562-4A0F-AAFB-14F6319371A6}">
      <dgm:prSet phldrT="[Текст]" custT="1"/>
      <dgm:spPr>
        <a:ln>
          <a:solidFill>
            <a:srgbClr val="0066FF"/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определение факторов (положительных и отрицательных), оказывающих влияние на результаты ОГЭ и ЕГЭ;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выявление и четкая формулировка проблем; </a:t>
          </a:r>
          <a:endParaRPr lang="ru-RU" sz="1800" b="1" dirty="0">
            <a:solidFill>
              <a:schemeClr val="tx1"/>
            </a:solidFill>
          </a:endParaRPr>
        </a:p>
      </dgm:t>
    </dgm:pt>
    <dgm:pt modelId="{CD246151-0405-480D-BEE3-A05C2D671879}" type="parTrans" cxnId="{668E21DC-F7C2-4E4B-BC3A-0AA1E3B4ACB5}">
      <dgm:prSet/>
      <dgm:spPr/>
      <dgm:t>
        <a:bodyPr/>
        <a:lstStyle/>
        <a:p>
          <a:endParaRPr lang="ru-RU"/>
        </a:p>
      </dgm:t>
    </dgm:pt>
    <dgm:pt modelId="{0D1F0FA0-BCC8-4AB7-B531-855C448904C6}" type="sibTrans" cxnId="{668E21DC-F7C2-4E4B-BC3A-0AA1E3B4ACB5}">
      <dgm:prSet/>
      <dgm:spPr/>
      <dgm:t>
        <a:bodyPr/>
        <a:lstStyle/>
        <a:p>
          <a:endParaRPr lang="ru-RU"/>
        </a:p>
      </dgm:t>
    </dgm:pt>
    <dgm:pt modelId="{2470432A-ADAB-4FB6-A637-945B692E00E3}">
      <dgm:prSet phldrT="[Текст]" phldr="1"/>
      <dgm:spPr>
        <a:solidFill>
          <a:srgbClr val="0066FF"/>
        </a:solidFill>
      </dgm:spPr>
      <dgm:t>
        <a:bodyPr/>
        <a:lstStyle/>
        <a:p>
          <a:endParaRPr lang="ru-RU" dirty="0"/>
        </a:p>
      </dgm:t>
    </dgm:pt>
    <dgm:pt modelId="{2EA1C325-CFFF-4CBB-8F92-4AF5ADAC2BA8}" type="parTrans" cxnId="{C8B8A486-BFE9-4242-B8F2-4302BBA4C130}">
      <dgm:prSet/>
      <dgm:spPr/>
      <dgm:t>
        <a:bodyPr/>
        <a:lstStyle/>
        <a:p>
          <a:endParaRPr lang="ru-RU"/>
        </a:p>
      </dgm:t>
    </dgm:pt>
    <dgm:pt modelId="{4453A280-5325-4B45-9CA6-C9E91CFEB0F2}" type="sibTrans" cxnId="{C8B8A486-BFE9-4242-B8F2-4302BBA4C130}">
      <dgm:prSet/>
      <dgm:spPr/>
      <dgm:t>
        <a:bodyPr/>
        <a:lstStyle/>
        <a:p>
          <a:endParaRPr lang="ru-RU"/>
        </a:p>
      </dgm:t>
    </dgm:pt>
    <dgm:pt modelId="{277B7109-7013-41C8-BFAD-87639529AA81}">
      <dgm:prSet phldrT="[Текст]" phldr="1"/>
      <dgm:spPr>
        <a:solidFill>
          <a:srgbClr val="0066FF"/>
        </a:solidFill>
      </dgm:spPr>
      <dgm:t>
        <a:bodyPr/>
        <a:lstStyle/>
        <a:p>
          <a:endParaRPr lang="ru-RU" dirty="0"/>
        </a:p>
      </dgm:t>
    </dgm:pt>
    <dgm:pt modelId="{335F1252-9CAC-4E44-928D-0491A0C7E67E}" type="parTrans" cxnId="{D9A53D24-42D7-4C32-9855-FA3E777D186A}">
      <dgm:prSet/>
      <dgm:spPr/>
      <dgm:t>
        <a:bodyPr/>
        <a:lstStyle/>
        <a:p>
          <a:endParaRPr lang="ru-RU"/>
        </a:p>
      </dgm:t>
    </dgm:pt>
    <dgm:pt modelId="{EEBCEB70-85F4-4767-98B1-1B6A798C6D1E}" type="sibTrans" cxnId="{D9A53D24-42D7-4C32-9855-FA3E777D186A}">
      <dgm:prSet/>
      <dgm:spPr/>
      <dgm:t>
        <a:bodyPr/>
        <a:lstStyle/>
        <a:p>
          <a:endParaRPr lang="ru-RU"/>
        </a:p>
      </dgm:t>
    </dgm:pt>
    <dgm:pt modelId="{2981FFC4-91F5-4B5B-A555-14761D5A24A2}">
      <dgm:prSet custT="1"/>
      <dgm:spPr>
        <a:ln>
          <a:solidFill>
            <a:srgbClr val="0066FF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проведение методических мероприятий по проблемам, выявленным в ходе анализа результатов ОГЭ и ЕГЭ;</a:t>
          </a:r>
          <a:endParaRPr lang="ru-RU" sz="1800" b="1" dirty="0" smtClean="0"/>
        </a:p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b="1" dirty="0"/>
        </a:p>
      </dgm:t>
    </dgm:pt>
    <dgm:pt modelId="{11079587-D38F-4FFF-BF60-C64A6CDC1358}" type="parTrans" cxnId="{023E121C-9703-4CE0-9CEC-EF492D4FA947}">
      <dgm:prSet/>
      <dgm:spPr/>
      <dgm:t>
        <a:bodyPr/>
        <a:lstStyle/>
        <a:p>
          <a:endParaRPr lang="ru-RU"/>
        </a:p>
      </dgm:t>
    </dgm:pt>
    <dgm:pt modelId="{CB2FA17A-2EC8-455F-910F-7559BABC465B}" type="sibTrans" cxnId="{023E121C-9703-4CE0-9CEC-EF492D4FA947}">
      <dgm:prSet/>
      <dgm:spPr/>
      <dgm:t>
        <a:bodyPr/>
        <a:lstStyle/>
        <a:p>
          <a:endParaRPr lang="ru-RU"/>
        </a:p>
      </dgm:t>
    </dgm:pt>
    <dgm:pt modelId="{6A03BC42-E5B5-4708-B7FD-97FB579F2BFC}">
      <dgm:prSet/>
      <dgm:spPr>
        <a:solidFill>
          <a:srgbClr val="0066FF"/>
        </a:solidFill>
      </dgm:spPr>
      <dgm:t>
        <a:bodyPr/>
        <a:lstStyle/>
        <a:p>
          <a:endParaRPr lang="ru-RU"/>
        </a:p>
      </dgm:t>
    </dgm:pt>
    <dgm:pt modelId="{B3D99424-C591-4416-88F5-61A097FDE58F}" type="parTrans" cxnId="{D122FD40-3D60-4514-8FFD-32951F6C75A9}">
      <dgm:prSet/>
      <dgm:spPr/>
      <dgm:t>
        <a:bodyPr/>
        <a:lstStyle/>
        <a:p>
          <a:endParaRPr lang="ru-RU"/>
        </a:p>
      </dgm:t>
    </dgm:pt>
    <dgm:pt modelId="{CC9B574B-773A-40F1-99E1-BA2FC456A523}" type="sibTrans" cxnId="{D122FD40-3D60-4514-8FFD-32951F6C75A9}">
      <dgm:prSet/>
      <dgm:spPr/>
      <dgm:t>
        <a:bodyPr/>
        <a:lstStyle/>
        <a:p>
          <a:endParaRPr lang="ru-RU"/>
        </a:p>
      </dgm:t>
    </dgm:pt>
    <dgm:pt modelId="{E48E68BC-7F69-4184-9925-B3BC862E94B3}">
      <dgm:prSet custT="1"/>
      <dgm:spPr>
        <a:ln>
          <a:solidFill>
            <a:srgbClr val="0066FF"/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стимулирование учителей – предметников на повышение качества подготовки обучающихся.</a:t>
          </a:r>
          <a:endParaRPr lang="ru-RU" sz="1800" b="1" dirty="0"/>
        </a:p>
      </dgm:t>
    </dgm:pt>
    <dgm:pt modelId="{D5D018C0-591B-4AC7-A26E-C02ECDE0826E}" type="parTrans" cxnId="{65B61B9C-90C8-4826-9576-25EEAC12209E}">
      <dgm:prSet/>
      <dgm:spPr/>
      <dgm:t>
        <a:bodyPr/>
        <a:lstStyle/>
        <a:p>
          <a:endParaRPr lang="ru-RU"/>
        </a:p>
      </dgm:t>
    </dgm:pt>
    <dgm:pt modelId="{A10CAFDA-BE54-4830-BFD5-34A8436BCAA1}" type="sibTrans" cxnId="{65B61B9C-90C8-4826-9576-25EEAC12209E}">
      <dgm:prSet/>
      <dgm:spPr/>
      <dgm:t>
        <a:bodyPr/>
        <a:lstStyle/>
        <a:p>
          <a:endParaRPr lang="ru-RU"/>
        </a:p>
      </dgm:t>
    </dgm:pt>
    <dgm:pt modelId="{19F71C12-9435-487C-8B62-52C9B4FB1A1A}">
      <dgm:prSet custT="1"/>
      <dgm:spPr>
        <a:ln>
          <a:solidFill>
            <a:srgbClr val="0066FF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формирование банка данных учителей, осуществлявших подготовку к ОГЭ и ЕГЭ; планирование, подготовка заявки повышения квалификации и переподготовки учителей на основе анализа результатов ОГЭ и ЕГЭ и профессиональной деятельности учителей, осуществлявших подготовку к ГИА;</a:t>
          </a:r>
          <a:endParaRPr lang="ru-RU" sz="1800" b="1" dirty="0"/>
        </a:p>
      </dgm:t>
    </dgm:pt>
    <dgm:pt modelId="{A7B58D9E-C359-4D98-B005-F416192E7B54}" type="sibTrans" cxnId="{C663D0D0-788D-4C5F-B3AC-DCCAA1BA5EEE}">
      <dgm:prSet/>
      <dgm:spPr/>
      <dgm:t>
        <a:bodyPr/>
        <a:lstStyle/>
        <a:p>
          <a:endParaRPr lang="ru-RU"/>
        </a:p>
      </dgm:t>
    </dgm:pt>
    <dgm:pt modelId="{6B170135-574C-44B3-B16F-60EB6C2737EF}" type="parTrans" cxnId="{C663D0D0-788D-4C5F-B3AC-DCCAA1BA5EEE}">
      <dgm:prSet/>
      <dgm:spPr/>
      <dgm:t>
        <a:bodyPr/>
        <a:lstStyle/>
        <a:p>
          <a:endParaRPr lang="ru-RU"/>
        </a:p>
      </dgm:t>
    </dgm:pt>
    <dgm:pt modelId="{F24341C5-EFAC-46FA-BF42-585483D9A829}">
      <dgm:prSet custT="1"/>
      <dgm:spPr>
        <a:ln>
          <a:solidFill>
            <a:srgbClr val="0066FF"/>
          </a:solidFill>
        </a:ln>
      </dgm:spPr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b="1" dirty="0"/>
        </a:p>
      </dgm:t>
    </dgm:pt>
    <dgm:pt modelId="{88A85CC9-ABDE-4074-A55F-917DAF083214}" type="parTrans" cxnId="{1923D2F9-E308-4C2F-923A-4BC6F635BC81}">
      <dgm:prSet/>
      <dgm:spPr/>
      <dgm:t>
        <a:bodyPr/>
        <a:lstStyle/>
        <a:p>
          <a:endParaRPr lang="ru-RU"/>
        </a:p>
      </dgm:t>
    </dgm:pt>
    <dgm:pt modelId="{550B985A-48B5-42F2-A662-B428BD2F7B96}" type="sibTrans" cxnId="{1923D2F9-E308-4C2F-923A-4BC6F635BC81}">
      <dgm:prSet/>
      <dgm:spPr/>
      <dgm:t>
        <a:bodyPr/>
        <a:lstStyle/>
        <a:p>
          <a:endParaRPr lang="ru-RU"/>
        </a:p>
      </dgm:t>
    </dgm:pt>
    <dgm:pt modelId="{AADAD930-BA14-4B12-98CD-4AFEDF7C68B9}" type="pres">
      <dgm:prSet presAssocID="{BD743B29-404A-467E-92D5-D5A2B8FE0DE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F712B9-3303-413D-93B8-2074062EE436}" type="pres">
      <dgm:prSet presAssocID="{08A68337-BF23-4F69-A921-8BCBEE64F486}" presName="composite" presStyleCnt="0"/>
      <dgm:spPr/>
    </dgm:pt>
    <dgm:pt modelId="{AB7F7610-77A2-448A-BDDA-785315C9EB55}" type="pres">
      <dgm:prSet presAssocID="{08A68337-BF23-4F69-A921-8BCBEE64F486}" presName="parentText" presStyleLbl="alignNode1" presStyleIdx="0" presStyleCnt="6" custLinFactNeighborX="-6295" custLinFactNeighborY="-21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C7FAA-347F-4F06-A350-CC513D85495B}" type="pres">
      <dgm:prSet presAssocID="{08A68337-BF23-4F69-A921-8BCBEE64F486}" presName="descendantText" presStyleLbl="alignAcc1" presStyleIdx="0" presStyleCnt="6" custScaleX="94712" custLinFactNeighborX="-1273" custLinFactNeighborY="8787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3D345C25-89F4-43E0-8E6B-2730710387AD}" type="pres">
      <dgm:prSet presAssocID="{5CB50131-66D8-43AC-9BB8-34F7724F8539}" presName="sp" presStyleCnt="0"/>
      <dgm:spPr/>
    </dgm:pt>
    <dgm:pt modelId="{BFD82C80-DD6A-4997-A4BA-A08DB7F76D0D}" type="pres">
      <dgm:prSet presAssocID="{376DAAB5-154C-4444-91D9-83223EA82561}" presName="composite" presStyleCnt="0"/>
      <dgm:spPr/>
    </dgm:pt>
    <dgm:pt modelId="{F9D73926-C8DB-4FD9-B365-87193DFC0877}" type="pres">
      <dgm:prSet presAssocID="{376DAAB5-154C-4444-91D9-83223EA82561}" presName="parentText" presStyleLbl="alignNode1" presStyleIdx="1" presStyleCnt="6" custLinFactNeighborX="-6295" custLinFactNeighborY="-11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21F9A-B98E-46AC-A4FB-E8F883C07AE2}" type="pres">
      <dgm:prSet presAssocID="{376DAAB5-154C-4444-91D9-83223EA82561}" presName="descendantText" presStyleLbl="alignAcc1" presStyleIdx="1" presStyleCnt="6" custScaleX="95782" custScaleY="108649" custLinFactNeighborX="-1038" custLinFactNeighborY="25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02E250B-F97D-4623-8D33-22D3895A0632}" type="pres">
      <dgm:prSet presAssocID="{4AD51770-760A-40CA-8A5B-3A5794EE577C}" presName="sp" presStyleCnt="0"/>
      <dgm:spPr/>
    </dgm:pt>
    <dgm:pt modelId="{56EA8A3A-031A-4234-9776-8AFC94C0E5C6}" type="pres">
      <dgm:prSet presAssocID="{0BD28A76-CD98-4ECE-8A52-59E3B7624B98}" presName="composite" presStyleCnt="0"/>
      <dgm:spPr/>
    </dgm:pt>
    <dgm:pt modelId="{01C3EDF2-3C2E-4FD4-8677-97E03192BB3B}" type="pres">
      <dgm:prSet presAssocID="{0BD28A76-CD98-4ECE-8A52-59E3B7624B98}" presName="parentText" presStyleLbl="alignNode1" presStyleIdx="2" presStyleCnt="6" custAng="0" custLinFactNeighborX="-6295" custLinFactNeighborY="-37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FF27C-8F3B-4682-9B02-3A6FA6143BCF}" type="pres">
      <dgm:prSet presAssocID="{0BD28A76-CD98-4ECE-8A52-59E3B7624B98}" presName="descendantText" presStyleLbl="alignAcc1" presStyleIdx="2" presStyleCnt="6" custScaleX="96269" custScaleY="119663" custLinFactNeighborX="-495" custLinFactNeighborY="-798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60D9E24-DC70-44BE-A59A-2D0532526DA1}" type="pres">
      <dgm:prSet presAssocID="{6419E666-CC71-4201-89DD-0D31B58FF665}" presName="sp" presStyleCnt="0"/>
      <dgm:spPr/>
    </dgm:pt>
    <dgm:pt modelId="{962D32E8-3F41-4B45-B2C4-1A5B36E16196}" type="pres">
      <dgm:prSet presAssocID="{2470432A-ADAB-4FB6-A637-945B692E00E3}" presName="composite" presStyleCnt="0"/>
      <dgm:spPr/>
    </dgm:pt>
    <dgm:pt modelId="{99C525AC-DE1A-47C9-85AD-6FB22D381BF5}" type="pres">
      <dgm:prSet presAssocID="{2470432A-ADAB-4FB6-A637-945B692E00E3}" presName="parentText" presStyleLbl="alignNode1" presStyleIdx="3" presStyleCnt="6" custLinFactNeighborX="-4095" custLinFactNeighborY="-35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D98B6-9C40-460C-99A8-F440C0799DDE}" type="pres">
      <dgm:prSet presAssocID="{2470432A-ADAB-4FB6-A637-945B692E00E3}" presName="descendantText" presStyleLbl="alignAcc1" presStyleIdx="3" presStyleCnt="6" custScaleX="96392" custScaleY="98503" custLinFactNeighborX="-459" custLinFactNeighborY="167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067D132-B54F-4F3C-BD92-C5B4DE44DE01}" type="pres">
      <dgm:prSet presAssocID="{4453A280-5325-4B45-9CA6-C9E91CFEB0F2}" presName="sp" presStyleCnt="0"/>
      <dgm:spPr/>
    </dgm:pt>
    <dgm:pt modelId="{44272AAC-BF58-48B4-B7B7-A956F29C2C20}" type="pres">
      <dgm:prSet presAssocID="{277B7109-7013-41C8-BFAD-87639529AA81}" presName="composite" presStyleCnt="0"/>
      <dgm:spPr/>
    </dgm:pt>
    <dgm:pt modelId="{7D5A7FB6-C7E8-4090-928B-50EFA04AC468}" type="pres">
      <dgm:prSet presAssocID="{277B7109-7013-41C8-BFAD-87639529AA81}" presName="parentText" presStyleLbl="alignNode1" presStyleIdx="4" presStyleCnt="6" custScaleY="138221" custLinFactNeighborX="-6295" custLinFactNeighborY="-100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4577C-8B8F-4A91-9058-9CAFCB9D0DDA}" type="pres">
      <dgm:prSet presAssocID="{277B7109-7013-41C8-BFAD-87639529AA81}" presName="descendantText" presStyleLbl="alignAcc1" presStyleIdx="4" presStyleCnt="6" custScaleX="97141" custScaleY="226130" custLinFactNeighborX="-440" custLinFactNeighborY="-26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EF30BA6-74E1-46FD-9D33-96DAEDC2B02A}" type="pres">
      <dgm:prSet presAssocID="{EEBCEB70-85F4-4767-98B1-1B6A798C6D1E}" presName="sp" presStyleCnt="0"/>
      <dgm:spPr/>
    </dgm:pt>
    <dgm:pt modelId="{CC460CA6-9369-4395-8344-8710C58B31A1}" type="pres">
      <dgm:prSet presAssocID="{6A03BC42-E5B5-4708-B7FD-97FB579F2BFC}" presName="composite" presStyleCnt="0"/>
      <dgm:spPr/>
    </dgm:pt>
    <dgm:pt modelId="{EEA4D195-03B4-472C-A3E9-1E88B7C9C1E7}" type="pres">
      <dgm:prSet presAssocID="{6A03BC42-E5B5-4708-B7FD-97FB579F2BFC}" presName="parentText" presStyleLbl="alignNode1" presStyleIdx="5" presStyleCnt="6" custLinFactNeighborX="-6295" custLinFactNeighborY="21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CF74E-0980-44D6-8A1D-1025FC3FC7E2}" type="pres">
      <dgm:prSet presAssocID="{6A03BC42-E5B5-4708-B7FD-97FB579F2BFC}" presName="descendantText" presStyleLbl="alignAcc1" presStyleIdx="5" presStyleCnt="6" custScaleX="98021" custLinFactNeighborX="-293" custLinFactNeighborY="162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CF777AF3-441A-4D01-8F99-DB59F86893B6}" type="presOf" srcId="{F24341C5-EFAC-46FA-BF42-585483D9A829}" destId="{6F4D98B6-9C40-460C-99A8-F440C0799DDE}" srcOrd="0" destOrd="0" presId="urn:microsoft.com/office/officeart/2005/8/layout/chevron2"/>
    <dgm:cxn modelId="{023E121C-9703-4CE0-9CEC-EF492D4FA947}" srcId="{2470432A-ADAB-4FB6-A637-945B692E00E3}" destId="{2981FFC4-91F5-4B5B-A555-14761D5A24A2}" srcOrd="1" destOrd="0" parTransId="{11079587-D38F-4FFF-BF60-C64A6CDC1358}" sibTransId="{CB2FA17A-2EC8-455F-910F-7559BABC465B}"/>
    <dgm:cxn modelId="{668E21DC-F7C2-4E4B-BC3A-0AA1E3B4ACB5}" srcId="{0BD28A76-CD98-4ECE-8A52-59E3B7624B98}" destId="{1ACAB7CC-3562-4A0F-AAFB-14F6319371A6}" srcOrd="0" destOrd="0" parTransId="{CD246151-0405-480D-BEE3-A05C2D671879}" sibTransId="{0D1F0FA0-BCC8-4AB7-B531-855C448904C6}"/>
    <dgm:cxn modelId="{CB9BC1D6-8682-4D7C-B474-F234C125F248}" type="presOf" srcId="{2981FFC4-91F5-4B5B-A555-14761D5A24A2}" destId="{6F4D98B6-9C40-460C-99A8-F440C0799DDE}" srcOrd="0" destOrd="1" presId="urn:microsoft.com/office/officeart/2005/8/layout/chevron2"/>
    <dgm:cxn modelId="{D122FD40-3D60-4514-8FFD-32951F6C75A9}" srcId="{BD743B29-404A-467E-92D5-D5A2B8FE0DE3}" destId="{6A03BC42-E5B5-4708-B7FD-97FB579F2BFC}" srcOrd="5" destOrd="0" parTransId="{B3D99424-C591-4416-88F5-61A097FDE58F}" sibTransId="{CC9B574B-773A-40F1-99E1-BA2FC456A523}"/>
    <dgm:cxn modelId="{02EDE8DC-78EC-4AF4-B99D-A07A31A01266}" type="presOf" srcId="{376DAAB5-154C-4444-91D9-83223EA82561}" destId="{F9D73926-C8DB-4FD9-B365-87193DFC0877}" srcOrd="0" destOrd="0" presId="urn:microsoft.com/office/officeart/2005/8/layout/chevron2"/>
    <dgm:cxn modelId="{19A122CF-57D3-4611-96BF-D560FA11FF07}" type="presOf" srcId="{2470432A-ADAB-4FB6-A637-945B692E00E3}" destId="{99C525AC-DE1A-47C9-85AD-6FB22D381BF5}" srcOrd="0" destOrd="0" presId="urn:microsoft.com/office/officeart/2005/8/layout/chevron2"/>
    <dgm:cxn modelId="{166EE2ED-4C64-460E-8F91-1EC16A229190}" type="presOf" srcId="{277B7109-7013-41C8-BFAD-87639529AA81}" destId="{7D5A7FB6-C7E8-4090-928B-50EFA04AC468}" srcOrd="0" destOrd="0" presId="urn:microsoft.com/office/officeart/2005/8/layout/chevron2"/>
    <dgm:cxn modelId="{1923D2F9-E308-4C2F-923A-4BC6F635BC81}" srcId="{2470432A-ADAB-4FB6-A637-945B692E00E3}" destId="{F24341C5-EFAC-46FA-BF42-585483D9A829}" srcOrd="0" destOrd="0" parTransId="{88A85CC9-ABDE-4074-A55F-917DAF083214}" sibTransId="{550B985A-48B5-42F2-A662-B428BD2F7B96}"/>
    <dgm:cxn modelId="{79D10191-3A4F-476F-9342-3658836B8796}" srcId="{BD743B29-404A-467E-92D5-D5A2B8FE0DE3}" destId="{0BD28A76-CD98-4ECE-8A52-59E3B7624B98}" srcOrd="2" destOrd="0" parTransId="{B5245CE1-55DF-4972-89CE-12499F927C0B}" sibTransId="{6419E666-CC71-4201-89DD-0D31B58FF665}"/>
    <dgm:cxn modelId="{BE7AF29F-B3BA-49B7-AB84-7D3B46DDB657}" type="presOf" srcId="{E48E68BC-7F69-4184-9925-B3BC862E94B3}" destId="{E59CF74E-0980-44D6-8A1D-1025FC3FC7E2}" srcOrd="0" destOrd="0" presId="urn:microsoft.com/office/officeart/2005/8/layout/chevron2"/>
    <dgm:cxn modelId="{0DBE4252-35E5-40BF-A579-4EDD19887DDD}" type="presOf" srcId="{19F71C12-9435-487C-8B62-52C9B4FB1A1A}" destId="{3E74577C-8B8F-4A91-9058-9CAFCB9D0DDA}" srcOrd="0" destOrd="0" presId="urn:microsoft.com/office/officeart/2005/8/layout/chevron2"/>
    <dgm:cxn modelId="{65B61B9C-90C8-4826-9576-25EEAC12209E}" srcId="{6A03BC42-E5B5-4708-B7FD-97FB579F2BFC}" destId="{E48E68BC-7F69-4184-9925-B3BC862E94B3}" srcOrd="0" destOrd="0" parTransId="{D5D018C0-591B-4AC7-A26E-C02ECDE0826E}" sibTransId="{A10CAFDA-BE54-4830-BFD5-34A8436BCAA1}"/>
    <dgm:cxn modelId="{936AD04B-7A8A-482B-93DA-04F2C76530CD}" srcId="{BD743B29-404A-467E-92D5-D5A2B8FE0DE3}" destId="{08A68337-BF23-4F69-A921-8BCBEE64F486}" srcOrd="0" destOrd="0" parTransId="{B1C938ED-3A99-49B4-AF27-D293BCBC5BE5}" sibTransId="{5CB50131-66D8-43AC-9BB8-34F7724F8539}"/>
    <dgm:cxn modelId="{D9A53D24-42D7-4C32-9855-FA3E777D186A}" srcId="{BD743B29-404A-467E-92D5-D5A2B8FE0DE3}" destId="{277B7109-7013-41C8-BFAD-87639529AA81}" srcOrd="4" destOrd="0" parTransId="{335F1252-9CAC-4E44-928D-0491A0C7E67E}" sibTransId="{EEBCEB70-85F4-4767-98B1-1B6A798C6D1E}"/>
    <dgm:cxn modelId="{C663D0D0-788D-4C5F-B3AC-DCCAA1BA5EEE}" srcId="{277B7109-7013-41C8-BFAD-87639529AA81}" destId="{19F71C12-9435-487C-8B62-52C9B4FB1A1A}" srcOrd="0" destOrd="0" parTransId="{6B170135-574C-44B3-B16F-60EB6C2737EF}" sibTransId="{A7B58D9E-C359-4D98-B005-F416192E7B54}"/>
    <dgm:cxn modelId="{7DC23A25-F52E-44D0-99C6-3B61B819F973}" srcId="{08A68337-BF23-4F69-A921-8BCBEE64F486}" destId="{DC7F617C-9586-48C4-8A91-D909EE6B955E}" srcOrd="0" destOrd="0" parTransId="{92656834-7C79-4AE8-BAE4-DB66F8A01F5D}" sibTransId="{EAE6ACE8-7203-493A-819E-EA63CF745BB7}"/>
    <dgm:cxn modelId="{35F85190-0860-41C6-BF06-B9F19C601B0D}" type="presOf" srcId="{6A03BC42-E5B5-4708-B7FD-97FB579F2BFC}" destId="{EEA4D195-03B4-472C-A3E9-1E88B7C9C1E7}" srcOrd="0" destOrd="0" presId="urn:microsoft.com/office/officeart/2005/8/layout/chevron2"/>
    <dgm:cxn modelId="{B4CBD819-80FD-4170-9749-6502280BEDE0}" type="presOf" srcId="{1ACAB7CC-3562-4A0F-AAFB-14F6319371A6}" destId="{E41FF27C-8F3B-4682-9B02-3A6FA6143BCF}" srcOrd="0" destOrd="0" presId="urn:microsoft.com/office/officeart/2005/8/layout/chevron2"/>
    <dgm:cxn modelId="{9BC2918C-029E-498D-A689-0918A2A93A54}" srcId="{BD743B29-404A-467E-92D5-D5A2B8FE0DE3}" destId="{376DAAB5-154C-4444-91D9-83223EA82561}" srcOrd="1" destOrd="0" parTransId="{B7CA77CB-DF10-437D-814A-DC4880798749}" sibTransId="{4AD51770-760A-40CA-8A5B-3A5794EE577C}"/>
    <dgm:cxn modelId="{7A9E75D3-0205-44F5-AAFB-396E0FE32A26}" type="presOf" srcId="{DC7F617C-9586-48C4-8A91-D909EE6B955E}" destId="{FCEC7FAA-347F-4F06-A350-CC513D85495B}" srcOrd="0" destOrd="0" presId="urn:microsoft.com/office/officeart/2005/8/layout/chevron2"/>
    <dgm:cxn modelId="{E4C48E60-598A-4BAA-95BB-D36011D33A48}" type="presOf" srcId="{0BD28A76-CD98-4ECE-8A52-59E3B7624B98}" destId="{01C3EDF2-3C2E-4FD4-8677-97E03192BB3B}" srcOrd="0" destOrd="0" presId="urn:microsoft.com/office/officeart/2005/8/layout/chevron2"/>
    <dgm:cxn modelId="{2BD622E9-80DC-4281-AACF-FC32C7CF988A}" srcId="{376DAAB5-154C-4444-91D9-83223EA82561}" destId="{5ADFE11C-1503-46F4-B2C7-88D19DC242A1}" srcOrd="0" destOrd="0" parTransId="{BE844EB5-E514-43FF-B0FA-7AD93C6250A5}" sibTransId="{3F75D6E8-C7F2-44EA-9B59-74E0185CFCC6}"/>
    <dgm:cxn modelId="{89FB745C-3849-4E7D-A56D-84A4D227C01D}" type="presOf" srcId="{5ADFE11C-1503-46F4-B2C7-88D19DC242A1}" destId="{98721F9A-B98E-46AC-A4FB-E8F883C07AE2}" srcOrd="0" destOrd="0" presId="urn:microsoft.com/office/officeart/2005/8/layout/chevron2"/>
    <dgm:cxn modelId="{5D206D34-7C9D-4C9F-8CAA-0AA2CEAFDB2E}" type="presOf" srcId="{08A68337-BF23-4F69-A921-8BCBEE64F486}" destId="{AB7F7610-77A2-448A-BDDA-785315C9EB55}" srcOrd="0" destOrd="0" presId="urn:microsoft.com/office/officeart/2005/8/layout/chevron2"/>
    <dgm:cxn modelId="{C8B8A486-BFE9-4242-B8F2-4302BBA4C130}" srcId="{BD743B29-404A-467E-92D5-D5A2B8FE0DE3}" destId="{2470432A-ADAB-4FB6-A637-945B692E00E3}" srcOrd="3" destOrd="0" parTransId="{2EA1C325-CFFF-4CBB-8F92-4AF5ADAC2BA8}" sibTransId="{4453A280-5325-4B45-9CA6-C9E91CFEB0F2}"/>
    <dgm:cxn modelId="{9F43A856-6C2F-4C8E-BA69-8EED154F53A1}" type="presOf" srcId="{BD743B29-404A-467E-92D5-D5A2B8FE0DE3}" destId="{AADAD930-BA14-4B12-98CD-4AFEDF7C68B9}" srcOrd="0" destOrd="0" presId="urn:microsoft.com/office/officeart/2005/8/layout/chevron2"/>
    <dgm:cxn modelId="{B68C8A3E-6D61-4DD3-8398-DD93EA0E7B6D}" type="presParOf" srcId="{AADAD930-BA14-4B12-98CD-4AFEDF7C68B9}" destId="{67F712B9-3303-413D-93B8-2074062EE436}" srcOrd="0" destOrd="0" presId="urn:microsoft.com/office/officeart/2005/8/layout/chevron2"/>
    <dgm:cxn modelId="{A3B36309-C4F6-4130-A02D-F3AD5C7AE7C8}" type="presParOf" srcId="{67F712B9-3303-413D-93B8-2074062EE436}" destId="{AB7F7610-77A2-448A-BDDA-785315C9EB55}" srcOrd="0" destOrd="0" presId="urn:microsoft.com/office/officeart/2005/8/layout/chevron2"/>
    <dgm:cxn modelId="{942D601D-0995-45FE-8DC9-47737CE42ED8}" type="presParOf" srcId="{67F712B9-3303-413D-93B8-2074062EE436}" destId="{FCEC7FAA-347F-4F06-A350-CC513D85495B}" srcOrd="1" destOrd="0" presId="urn:microsoft.com/office/officeart/2005/8/layout/chevron2"/>
    <dgm:cxn modelId="{DAC95072-0CF1-436D-B50C-493446C78837}" type="presParOf" srcId="{AADAD930-BA14-4B12-98CD-4AFEDF7C68B9}" destId="{3D345C25-89F4-43E0-8E6B-2730710387AD}" srcOrd="1" destOrd="0" presId="urn:microsoft.com/office/officeart/2005/8/layout/chevron2"/>
    <dgm:cxn modelId="{6ED0C0D4-206D-4AB7-8DBF-BACED02D54B2}" type="presParOf" srcId="{AADAD930-BA14-4B12-98CD-4AFEDF7C68B9}" destId="{BFD82C80-DD6A-4997-A4BA-A08DB7F76D0D}" srcOrd="2" destOrd="0" presId="urn:microsoft.com/office/officeart/2005/8/layout/chevron2"/>
    <dgm:cxn modelId="{B42ADE9B-4400-4FA4-A0D1-DAADDF4085CF}" type="presParOf" srcId="{BFD82C80-DD6A-4997-A4BA-A08DB7F76D0D}" destId="{F9D73926-C8DB-4FD9-B365-87193DFC0877}" srcOrd="0" destOrd="0" presId="urn:microsoft.com/office/officeart/2005/8/layout/chevron2"/>
    <dgm:cxn modelId="{490DB131-CC67-4FBD-BC63-FA33D55DF323}" type="presParOf" srcId="{BFD82C80-DD6A-4997-A4BA-A08DB7F76D0D}" destId="{98721F9A-B98E-46AC-A4FB-E8F883C07AE2}" srcOrd="1" destOrd="0" presId="urn:microsoft.com/office/officeart/2005/8/layout/chevron2"/>
    <dgm:cxn modelId="{8E96E1D5-5C7C-4E61-B230-A801C08EE92B}" type="presParOf" srcId="{AADAD930-BA14-4B12-98CD-4AFEDF7C68B9}" destId="{002E250B-F97D-4623-8D33-22D3895A0632}" srcOrd="3" destOrd="0" presId="urn:microsoft.com/office/officeart/2005/8/layout/chevron2"/>
    <dgm:cxn modelId="{1F308285-F1E5-4C40-ABDF-CA7C8781017E}" type="presParOf" srcId="{AADAD930-BA14-4B12-98CD-4AFEDF7C68B9}" destId="{56EA8A3A-031A-4234-9776-8AFC94C0E5C6}" srcOrd="4" destOrd="0" presId="urn:microsoft.com/office/officeart/2005/8/layout/chevron2"/>
    <dgm:cxn modelId="{E206606D-3DE0-4577-AF97-56A318024C40}" type="presParOf" srcId="{56EA8A3A-031A-4234-9776-8AFC94C0E5C6}" destId="{01C3EDF2-3C2E-4FD4-8677-97E03192BB3B}" srcOrd="0" destOrd="0" presId="urn:microsoft.com/office/officeart/2005/8/layout/chevron2"/>
    <dgm:cxn modelId="{D18CA2CD-58FA-4618-BE25-C80802D2CB1F}" type="presParOf" srcId="{56EA8A3A-031A-4234-9776-8AFC94C0E5C6}" destId="{E41FF27C-8F3B-4682-9B02-3A6FA6143BCF}" srcOrd="1" destOrd="0" presId="urn:microsoft.com/office/officeart/2005/8/layout/chevron2"/>
    <dgm:cxn modelId="{7828E167-0E39-4C84-826C-79433C4482C7}" type="presParOf" srcId="{AADAD930-BA14-4B12-98CD-4AFEDF7C68B9}" destId="{960D9E24-DC70-44BE-A59A-2D0532526DA1}" srcOrd="5" destOrd="0" presId="urn:microsoft.com/office/officeart/2005/8/layout/chevron2"/>
    <dgm:cxn modelId="{C0354045-9FC2-45A3-947E-6DB66F505811}" type="presParOf" srcId="{AADAD930-BA14-4B12-98CD-4AFEDF7C68B9}" destId="{962D32E8-3F41-4B45-B2C4-1A5B36E16196}" srcOrd="6" destOrd="0" presId="urn:microsoft.com/office/officeart/2005/8/layout/chevron2"/>
    <dgm:cxn modelId="{2C4A3948-2F07-40E8-997A-5C61FA8C1C16}" type="presParOf" srcId="{962D32E8-3F41-4B45-B2C4-1A5B36E16196}" destId="{99C525AC-DE1A-47C9-85AD-6FB22D381BF5}" srcOrd="0" destOrd="0" presId="urn:microsoft.com/office/officeart/2005/8/layout/chevron2"/>
    <dgm:cxn modelId="{631B8D7B-1591-40D1-84CE-496BBCC17092}" type="presParOf" srcId="{962D32E8-3F41-4B45-B2C4-1A5B36E16196}" destId="{6F4D98B6-9C40-460C-99A8-F440C0799DDE}" srcOrd="1" destOrd="0" presId="urn:microsoft.com/office/officeart/2005/8/layout/chevron2"/>
    <dgm:cxn modelId="{C2D494F6-C8A2-4F25-9452-5BA9B0654FC9}" type="presParOf" srcId="{AADAD930-BA14-4B12-98CD-4AFEDF7C68B9}" destId="{1067D132-B54F-4F3C-BD92-C5B4DE44DE01}" srcOrd="7" destOrd="0" presId="urn:microsoft.com/office/officeart/2005/8/layout/chevron2"/>
    <dgm:cxn modelId="{CC9EB915-940F-4341-BC3A-F48E4CAF87B6}" type="presParOf" srcId="{AADAD930-BA14-4B12-98CD-4AFEDF7C68B9}" destId="{44272AAC-BF58-48B4-B7B7-A956F29C2C20}" srcOrd="8" destOrd="0" presId="urn:microsoft.com/office/officeart/2005/8/layout/chevron2"/>
    <dgm:cxn modelId="{A805DE3D-6866-4133-B9DE-60EBE9F45628}" type="presParOf" srcId="{44272AAC-BF58-48B4-B7B7-A956F29C2C20}" destId="{7D5A7FB6-C7E8-4090-928B-50EFA04AC468}" srcOrd="0" destOrd="0" presId="urn:microsoft.com/office/officeart/2005/8/layout/chevron2"/>
    <dgm:cxn modelId="{595A7CAF-85F8-45C8-8A9D-15F1B7355E30}" type="presParOf" srcId="{44272AAC-BF58-48B4-B7B7-A956F29C2C20}" destId="{3E74577C-8B8F-4A91-9058-9CAFCB9D0DDA}" srcOrd="1" destOrd="0" presId="urn:microsoft.com/office/officeart/2005/8/layout/chevron2"/>
    <dgm:cxn modelId="{F9DADABD-61AB-42A7-97F2-9DA5AE959375}" type="presParOf" srcId="{AADAD930-BA14-4B12-98CD-4AFEDF7C68B9}" destId="{9EF30BA6-74E1-46FD-9D33-96DAEDC2B02A}" srcOrd="9" destOrd="0" presId="urn:microsoft.com/office/officeart/2005/8/layout/chevron2"/>
    <dgm:cxn modelId="{6069E376-1A5A-4D09-A5F0-734D47800916}" type="presParOf" srcId="{AADAD930-BA14-4B12-98CD-4AFEDF7C68B9}" destId="{CC460CA6-9369-4395-8344-8710C58B31A1}" srcOrd="10" destOrd="0" presId="urn:microsoft.com/office/officeart/2005/8/layout/chevron2"/>
    <dgm:cxn modelId="{90F6399E-4AD9-42B6-958F-3D60F43280E8}" type="presParOf" srcId="{CC460CA6-9369-4395-8344-8710C58B31A1}" destId="{EEA4D195-03B4-472C-A3E9-1E88B7C9C1E7}" srcOrd="0" destOrd="0" presId="urn:microsoft.com/office/officeart/2005/8/layout/chevron2"/>
    <dgm:cxn modelId="{6D3FDE82-F113-40D5-82D2-AC29FC4CFCF0}" type="presParOf" srcId="{CC460CA6-9369-4395-8344-8710C58B31A1}" destId="{E59CF74E-0980-44D6-8A1D-1025FC3FC7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BD8AC7-8632-43A9-88DB-F9A7326EB82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EEBA31-84B0-4866-BA6E-0A199EDAA5B2}">
      <dgm:prSet phldrT="[Текст]"/>
      <dgm:spPr>
        <a:solidFill>
          <a:srgbClr val="CCFFFF"/>
        </a:solidFill>
        <a:ln>
          <a:solidFill>
            <a:srgbClr val="0000FF"/>
          </a:solidFill>
        </a:ln>
      </dgm:spPr>
      <dgm:t>
        <a:bodyPr/>
        <a:lstStyle/>
        <a:p>
          <a:r>
            <a:rPr lang="ru-RU" b="1" i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Контроль объективности </a:t>
          </a:r>
          <a:r>
            <a:rPr lang="ru-RU" b="1" i="0" dirty="0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внутришкольного</a:t>
          </a:r>
          <a:r>
            <a:rPr lang="ru-RU" b="1" i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оценивания/ адекватности оценочной деятельности учителей</a:t>
          </a:r>
          <a:endParaRPr lang="ru-RU" i="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0CBE85-8897-4271-AA68-16CDA1050935}" type="parTrans" cxnId="{CA95601A-0CE2-447A-95D0-062863EF3D9A}">
      <dgm:prSet/>
      <dgm:spPr/>
      <dgm:t>
        <a:bodyPr/>
        <a:lstStyle/>
        <a:p>
          <a:endParaRPr lang="ru-RU"/>
        </a:p>
      </dgm:t>
    </dgm:pt>
    <dgm:pt modelId="{7C825638-4C50-4E88-BB55-FEC1DBB21C27}" type="sibTrans" cxnId="{CA95601A-0CE2-447A-95D0-062863EF3D9A}">
      <dgm:prSet/>
      <dgm:spPr/>
      <dgm:t>
        <a:bodyPr/>
        <a:lstStyle/>
        <a:p>
          <a:endParaRPr lang="ru-RU"/>
        </a:p>
      </dgm:t>
    </dgm:pt>
    <dgm:pt modelId="{7F38BFC7-291D-4161-BE27-682424C8D886}">
      <dgm:prSet phldrT="[Текст]"/>
      <dgm:spPr>
        <a:solidFill>
          <a:srgbClr val="CCFFFF"/>
        </a:solidFill>
        <a:ln>
          <a:solidFill>
            <a:srgbClr val="0000FF"/>
          </a:solidFill>
        </a:ln>
      </dgm:spPr>
      <dgm:t>
        <a:bodyPr/>
        <a:lstStyle/>
        <a:p>
          <a:r>
            <a:rPr lang="ru-RU" b="1" i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Публичное размещение результатов учебных достижений обучающихся</a:t>
          </a:r>
          <a:endParaRPr lang="ru-RU" i="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FEFEE5-EF5D-44FD-BC33-871DA1EB4829}" type="parTrans" cxnId="{25DE8D65-BBC5-481B-96CF-F0F441CBF256}">
      <dgm:prSet/>
      <dgm:spPr/>
      <dgm:t>
        <a:bodyPr/>
        <a:lstStyle/>
        <a:p>
          <a:endParaRPr lang="ru-RU"/>
        </a:p>
      </dgm:t>
    </dgm:pt>
    <dgm:pt modelId="{CFE9C525-C40D-4084-81A9-C131ECE99BC5}" type="sibTrans" cxnId="{25DE8D65-BBC5-481B-96CF-F0F441CBF256}">
      <dgm:prSet/>
      <dgm:spPr/>
      <dgm:t>
        <a:bodyPr/>
        <a:lstStyle/>
        <a:p>
          <a:endParaRPr lang="ru-RU"/>
        </a:p>
      </dgm:t>
    </dgm:pt>
    <dgm:pt modelId="{93AF96BD-537E-45AB-98D8-DA1D8D12CBD6}">
      <dgm:prSet/>
      <dgm:spPr>
        <a:solidFill>
          <a:srgbClr val="CCFFFF"/>
        </a:solidFill>
        <a:ln>
          <a:solidFill>
            <a:srgbClr val="0000FF"/>
          </a:solidFill>
        </a:ln>
      </dgm:spPr>
      <dgm:t>
        <a:bodyPr/>
        <a:lstStyle/>
        <a:p>
          <a:pPr rtl="0"/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Проектирование и реализация комплекса мер по повышению качества образования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F8B67F4-6B0F-4411-8F93-561EB62DD4B8}" type="parTrans" cxnId="{CB13ED32-5E9F-4463-ACDB-2FDF5346593E}">
      <dgm:prSet/>
      <dgm:spPr/>
      <dgm:t>
        <a:bodyPr/>
        <a:lstStyle/>
        <a:p>
          <a:endParaRPr lang="ru-RU"/>
        </a:p>
      </dgm:t>
    </dgm:pt>
    <dgm:pt modelId="{79AF070D-9C4D-4B5F-AFC8-1D046E0CD9DA}" type="sibTrans" cxnId="{CB13ED32-5E9F-4463-ACDB-2FDF5346593E}">
      <dgm:prSet/>
      <dgm:spPr/>
      <dgm:t>
        <a:bodyPr/>
        <a:lstStyle/>
        <a:p>
          <a:endParaRPr lang="ru-RU"/>
        </a:p>
      </dgm:t>
    </dgm:pt>
    <dgm:pt modelId="{3F9207F1-3CC7-4AF0-BA93-05ED972E3505}">
      <dgm:prSet/>
      <dgm:spPr>
        <a:solidFill>
          <a:srgbClr val="CCFFFF"/>
        </a:solidFill>
        <a:ln>
          <a:solidFill>
            <a:srgbClr val="0000FF"/>
          </a:solidFill>
        </a:ln>
      </dgm:spPr>
      <dgm:t>
        <a:bodyPr/>
        <a:lstStyle/>
        <a:p>
          <a:r>
            <a:rPr lang="ru-RU" b="1" i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Анализ тенденций и особенностей общеобразовательной подготовки выпускников</a:t>
          </a:r>
          <a:endParaRPr lang="ru-RU" dirty="0"/>
        </a:p>
      </dgm:t>
    </dgm:pt>
    <dgm:pt modelId="{A5EC63FB-0EDD-4CA5-AA27-224439D96EA5}" type="parTrans" cxnId="{7B054E61-83D1-43C2-8AF4-D96EB18D1074}">
      <dgm:prSet/>
      <dgm:spPr/>
      <dgm:t>
        <a:bodyPr/>
        <a:lstStyle/>
        <a:p>
          <a:endParaRPr lang="ru-RU"/>
        </a:p>
      </dgm:t>
    </dgm:pt>
    <dgm:pt modelId="{0FFADE29-A6FC-472D-9481-4C9526EDDA7A}" type="sibTrans" cxnId="{7B054E61-83D1-43C2-8AF4-D96EB18D1074}">
      <dgm:prSet/>
      <dgm:spPr/>
      <dgm:t>
        <a:bodyPr/>
        <a:lstStyle/>
        <a:p>
          <a:endParaRPr lang="ru-RU"/>
        </a:p>
      </dgm:t>
    </dgm:pt>
    <dgm:pt modelId="{9E3D8929-1EC6-4688-B0C8-4E89FE9E5C6A}" type="pres">
      <dgm:prSet presAssocID="{64BD8AC7-8632-43A9-88DB-F9A7326EB82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B56346-DF17-4F9F-9447-F35009DFE588}" type="pres">
      <dgm:prSet presAssocID="{3F9207F1-3CC7-4AF0-BA93-05ED972E3505}" presName="comp" presStyleCnt="0"/>
      <dgm:spPr/>
    </dgm:pt>
    <dgm:pt modelId="{E7379E0A-7516-4DF7-9D31-FD71C27C2132}" type="pres">
      <dgm:prSet presAssocID="{3F9207F1-3CC7-4AF0-BA93-05ED972E3505}" presName="box" presStyleLbl="node1" presStyleIdx="0" presStyleCnt="4"/>
      <dgm:spPr/>
      <dgm:t>
        <a:bodyPr/>
        <a:lstStyle/>
        <a:p>
          <a:endParaRPr lang="ru-RU"/>
        </a:p>
      </dgm:t>
    </dgm:pt>
    <dgm:pt modelId="{02C548C3-B46C-4411-BF03-67BC53B5ED20}" type="pres">
      <dgm:prSet presAssocID="{3F9207F1-3CC7-4AF0-BA93-05ED972E3505}" presName="img" presStyleLbl="fgImgPlace1" presStyleIdx="0" presStyleCnt="4"/>
      <dgm:spPr>
        <a:prstGeom prst="chevron">
          <a:avLst/>
        </a:prstGeom>
        <a:ln>
          <a:solidFill>
            <a:srgbClr val="0000FF"/>
          </a:solidFill>
        </a:ln>
      </dgm:spPr>
    </dgm:pt>
    <dgm:pt modelId="{8D2D091F-DB23-4707-9C7D-8648A9C5198B}" type="pres">
      <dgm:prSet presAssocID="{3F9207F1-3CC7-4AF0-BA93-05ED972E350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42418-7C29-476A-A083-3B0D9756D491}" type="pres">
      <dgm:prSet presAssocID="{0FFADE29-A6FC-472D-9481-4C9526EDDA7A}" presName="spacer" presStyleCnt="0"/>
      <dgm:spPr/>
    </dgm:pt>
    <dgm:pt modelId="{FFBEE1BF-5335-451A-A1D1-51AA1799F64A}" type="pres">
      <dgm:prSet presAssocID="{93AF96BD-537E-45AB-98D8-DA1D8D12CBD6}" presName="comp" presStyleCnt="0"/>
      <dgm:spPr/>
    </dgm:pt>
    <dgm:pt modelId="{2A154AD4-DCC6-4E26-B8CB-2B5AC60A3C26}" type="pres">
      <dgm:prSet presAssocID="{93AF96BD-537E-45AB-98D8-DA1D8D12CBD6}" presName="box" presStyleLbl="node1" presStyleIdx="1" presStyleCnt="4"/>
      <dgm:spPr/>
      <dgm:t>
        <a:bodyPr/>
        <a:lstStyle/>
        <a:p>
          <a:endParaRPr lang="ru-RU"/>
        </a:p>
      </dgm:t>
    </dgm:pt>
    <dgm:pt modelId="{04AA5727-4FC3-4656-AF33-8F594C74A9F2}" type="pres">
      <dgm:prSet presAssocID="{93AF96BD-537E-45AB-98D8-DA1D8D12CBD6}" presName="img" presStyleLbl="fgImgPlace1" presStyleIdx="1" presStyleCnt="4" custLinFactNeighborX="-2830" custLinFactNeighborY="-607"/>
      <dgm:spPr>
        <a:prstGeom prst="chevron">
          <a:avLst/>
        </a:prstGeom>
        <a:ln>
          <a:solidFill>
            <a:srgbClr val="0000FF"/>
          </a:solidFill>
        </a:ln>
      </dgm:spPr>
    </dgm:pt>
    <dgm:pt modelId="{EC4E52EA-1241-4428-BE49-BFA80C5473C2}" type="pres">
      <dgm:prSet presAssocID="{93AF96BD-537E-45AB-98D8-DA1D8D12CBD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6D31D-A257-465D-938D-B56C449E9393}" type="pres">
      <dgm:prSet presAssocID="{79AF070D-9C4D-4B5F-AFC8-1D046E0CD9DA}" presName="spacer" presStyleCnt="0"/>
      <dgm:spPr/>
    </dgm:pt>
    <dgm:pt modelId="{9F54EE2C-C23E-4AB6-8AD2-445D726EF89F}" type="pres">
      <dgm:prSet presAssocID="{87EEBA31-84B0-4866-BA6E-0A199EDAA5B2}" presName="comp" presStyleCnt="0"/>
      <dgm:spPr/>
    </dgm:pt>
    <dgm:pt modelId="{77128CAB-6D50-4ECF-9FE3-DA9B130CDFD9}" type="pres">
      <dgm:prSet presAssocID="{87EEBA31-84B0-4866-BA6E-0A199EDAA5B2}" presName="box" presStyleLbl="node1" presStyleIdx="2" presStyleCnt="4"/>
      <dgm:spPr/>
      <dgm:t>
        <a:bodyPr/>
        <a:lstStyle/>
        <a:p>
          <a:endParaRPr lang="ru-RU"/>
        </a:p>
      </dgm:t>
    </dgm:pt>
    <dgm:pt modelId="{96A62D08-DAA1-45F1-8578-7B63704DDA2A}" type="pres">
      <dgm:prSet presAssocID="{87EEBA31-84B0-4866-BA6E-0A199EDAA5B2}" presName="img" presStyleLbl="fgImgPlace1" presStyleIdx="2" presStyleCnt="4" custLinFactNeighborX="1372" custLinFactNeighborY="3817"/>
      <dgm:spPr>
        <a:prstGeom prst="chevron">
          <a:avLst/>
        </a:prstGeom>
        <a:ln>
          <a:solidFill>
            <a:srgbClr val="0000FF"/>
          </a:solidFill>
        </a:ln>
      </dgm:spPr>
    </dgm:pt>
    <dgm:pt modelId="{A3C482C9-A7DE-4E56-A1E7-177DFE49B2D7}" type="pres">
      <dgm:prSet presAssocID="{87EEBA31-84B0-4866-BA6E-0A199EDAA5B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99157-1ACF-4E64-B0D7-AFC079737667}" type="pres">
      <dgm:prSet presAssocID="{7C825638-4C50-4E88-BB55-FEC1DBB21C27}" presName="spacer" presStyleCnt="0"/>
      <dgm:spPr/>
    </dgm:pt>
    <dgm:pt modelId="{08508842-3296-4540-AFC8-091CB3C9A76C}" type="pres">
      <dgm:prSet presAssocID="{7F38BFC7-291D-4161-BE27-682424C8D886}" presName="comp" presStyleCnt="0"/>
      <dgm:spPr/>
    </dgm:pt>
    <dgm:pt modelId="{FC837C30-CE09-4A67-9380-5C464E2DEA49}" type="pres">
      <dgm:prSet presAssocID="{7F38BFC7-291D-4161-BE27-682424C8D886}" presName="box" presStyleLbl="node1" presStyleIdx="3" presStyleCnt="4"/>
      <dgm:spPr/>
      <dgm:t>
        <a:bodyPr/>
        <a:lstStyle/>
        <a:p>
          <a:endParaRPr lang="ru-RU"/>
        </a:p>
      </dgm:t>
    </dgm:pt>
    <dgm:pt modelId="{9710386F-6A71-4ACD-8AD0-CD4F3A3CD589}" type="pres">
      <dgm:prSet presAssocID="{7F38BFC7-291D-4161-BE27-682424C8D886}" presName="img" presStyleLbl="fgImgPlace1" presStyleIdx="3" presStyleCnt="4"/>
      <dgm:spPr>
        <a:prstGeom prst="chevron">
          <a:avLst/>
        </a:prstGeom>
        <a:ln>
          <a:solidFill>
            <a:srgbClr val="0000FF"/>
          </a:solidFill>
        </a:ln>
      </dgm:spPr>
    </dgm:pt>
    <dgm:pt modelId="{C9E244DC-D26B-4800-9C31-47B149310869}" type="pres">
      <dgm:prSet presAssocID="{7F38BFC7-291D-4161-BE27-682424C8D88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38A42D-3AB9-4D32-83CB-85BD9C8C94BA}" type="presOf" srcId="{87EEBA31-84B0-4866-BA6E-0A199EDAA5B2}" destId="{77128CAB-6D50-4ECF-9FE3-DA9B130CDFD9}" srcOrd="0" destOrd="0" presId="urn:microsoft.com/office/officeart/2005/8/layout/vList4"/>
    <dgm:cxn modelId="{CF8A2FD8-4047-4D93-8870-84164C3E51E7}" type="presOf" srcId="{3F9207F1-3CC7-4AF0-BA93-05ED972E3505}" destId="{E7379E0A-7516-4DF7-9D31-FD71C27C2132}" srcOrd="0" destOrd="0" presId="urn:microsoft.com/office/officeart/2005/8/layout/vList4"/>
    <dgm:cxn modelId="{96AB79D3-3C1B-4A79-91E4-3B26E7665506}" type="presOf" srcId="{93AF96BD-537E-45AB-98D8-DA1D8D12CBD6}" destId="{EC4E52EA-1241-4428-BE49-BFA80C5473C2}" srcOrd="1" destOrd="0" presId="urn:microsoft.com/office/officeart/2005/8/layout/vList4"/>
    <dgm:cxn modelId="{CA95601A-0CE2-447A-95D0-062863EF3D9A}" srcId="{64BD8AC7-8632-43A9-88DB-F9A7326EB824}" destId="{87EEBA31-84B0-4866-BA6E-0A199EDAA5B2}" srcOrd="2" destOrd="0" parTransId="{600CBE85-8897-4271-AA68-16CDA1050935}" sibTransId="{7C825638-4C50-4E88-BB55-FEC1DBB21C27}"/>
    <dgm:cxn modelId="{9D43FDA0-9823-4EC8-A18E-ED50194151F3}" type="presOf" srcId="{64BD8AC7-8632-43A9-88DB-F9A7326EB824}" destId="{9E3D8929-1EC6-4688-B0C8-4E89FE9E5C6A}" srcOrd="0" destOrd="0" presId="urn:microsoft.com/office/officeart/2005/8/layout/vList4"/>
    <dgm:cxn modelId="{38FEA520-B6D8-450D-9622-15C82680A7B1}" type="presOf" srcId="{87EEBA31-84B0-4866-BA6E-0A199EDAA5B2}" destId="{A3C482C9-A7DE-4E56-A1E7-177DFE49B2D7}" srcOrd="1" destOrd="0" presId="urn:microsoft.com/office/officeart/2005/8/layout/vList4"/>
    <dgm:cxn modelId="{8E888C84-24B1-48D7-9129-48FD23277CF6}" type="presOf" srcId="{7F38BFC7-291D-4161-BE27-682424C8D886}" destId="{C9E244DC-D26B-4800-9C31-47B149310869}" srcOrd="1" destOrd="0" presId="urn:microsoft.com/office/officeart/2005/8/layout/vList4"/>
    <dgm:cxn modelId="{7B054E61-83D1-43C2-8AF4-D96EB18D1074}" srcId="{64BD8AC7-8632-43A9-88DB-F9A7326EB824}" destId="{3F9207F1-3CC7-4AF0-BA93-05ED972E3505}" srcOrd="0" destOrd="0" parTransId="{A5EC63FB-0EDD-4CA5-AA27-224439D96EA5}" sibTransId="{0FFADE29-A6FC-472D-9481-4C9526EDDA7A}"/>
    <dgm:cxn modelId="{CB13ED32-5E9F-4463-ACDB-2FDF5346593E}" srcId="{64BD8AC7-8632-43A9-88DB-F9A7326EB824}" destId="{93AF96BD-537E-45AB-98D8-DA1D8D12CBD6}" srcOrd="1" destOrd="0" parTransId="{EF8B67F4-6B0F-4411-8F93-561EB62DD4B8}" sibTransId="{79AF070D-9C4D-4B5F-AFC8-1D046E0CD9DA}"/>
    <dgm:cxn modelId="{B123F916-DB90-4341-8D3C-377B91C17C99}" type="presOf" srcId="{93AF96BD-537E-45AB-98D8-DA1D8D12CBD6}" destId="{2A154AD4-DCC6-4E26-B8CB-2B5AC60A3C26}" srcOrd="0" destOrd="0" presId="urn:microsoft.com/office/officeart/2005/8/layout/vList4"/>
    <dgm:cxn modelId="{25DE8D65-BBC5-481B-96CF-F0F441CBF256}" srcId="{64BD8AC7-8632-43A9-88DB-F9A7326EB824}" destId="{7F38BFC7-291D-4161-BE27-682424C8D886}" srcOrd="3" destOrd="0" parTransId="{82FEFEE5-EF5D-44FD-BC33-871DA1EB4829}" sibTransId="{CFE9C525-C40D-4084-81A9-C131ECE99BC5}"/>
    <dgm:cxn modelId="{0774D2CB-A81A-4EC5-9037-F7ABF835CC86}" type="presOf" srcId="{3F9207F1-3CC7-4AF0-BA93-05ED972E3505}" destId="{8D2D091F-DB23-4707-9C7D-8648A9C5198B}" srcOrd="1" destOrd="0" presId="urn:microsoft.com/office/officeart/2005/8/layout/vList4"/>
    <dgm:cxn modelId="{1AF9E96A-2024-432B-80B2-8663AFCC4831}" type="presOf" srcId="{7F38BFC7-291D-4161-BE27-682424C8D886}" destId="{FC837C30-CE09-4A67-9380-5C464E2DEA49}" srcOrd="0" destOrd="0" presId="urn:microsoft.com/office/officeart/2005/8/layout/vList4"/>
    <dgm:cxn modelId="{6E177A15-BB09-4738-A14B-64D2993D6B00}" type="presParOf" srcId="{9E3D8929-1EC6-4688-B0C8-4E89FE9E5C6A}" destId="{0EB56346-DF17-4F9F-9447-F35009DFE588}" srcOrd="0" destOrd="0" presId="urn:microsoft.com/office/officeart/2005/8/layout/vList4"/>
    <dgm:cxn modelId="{EA0E96B8-B15E-4A37-8CEB-FD95E4246930}" type="presParOf" srcId="{0EB56346-DF17-4F9F-9447-F35009DFE588}" destId="{E7379E0A-7516-4DF7-9D31-FD71C27C2132}" srcOrd="0" destOrd="0" presId="urn:microsoft.com/office/officeart/2005/8/layout/vList4"/>
    <dgm:cxn modelId="{25487404-FD88-46F3-9E06-3225B5EBAD3B}" type="presParOf" srcId="{0EB56346-DF17-4F9F-9447-F35009DFE588}" destId="{02C548C3-B46C-4411-BF03-67BC53B5ED20}" srcOrd="1" destOrd="0" presId="urn:microsoft.com/office/officeart/2005/8/layout/vList4"/>
    <dgm:cxn modelId="{83BF0DBC-06F9-4DB0-A7DF-7E6854EE6093}" type="presParOf" srcId="{0EB56346-DF17-4F9F-9447-F35009DFE588}" destId="{8D2D091F-DB23-4707-9C7D-8648A9C5198B}" srcOrd="2" destOrd="0" presId="urn:microsoft.com/office/officeart/2005/8/layout/vList4"/>
    <dgm:cxn modelId="{2B04A622-7509-4B61-8D47-6D29C839A82E}" type="presParOf" srcId="{9E3D8929-1EC6-4688-B0C8-4E89FE9E5C6A}" destId="{50842418-7C29-476A-A083-3B0D9756D491}" srcOrd="1" destOrd="0" presId="urn:microsoft.com/office/officeart/2005/8/layout/vList4"/>
    <dgm:cxn modelId="{9EE697B7-AD6C-4EDB-8045-50C48EE7C1D9}" type="presParOf" srcId="{9E3D8929-1EC6-4688-B0C8-4E89FE9E5C6A}" destId="{FFBEE1BF-5335-451A-A1D1-51AA1799F64A}" srcOrd="2" destOrd="0" presId="urn:microsoft.com/office/officeart/2005/8/layout/vList4"/>
    <dgm:cxn modelId="{5014CC14-211D-4CCE-BB06-28F0446D5426}" type="presParOf" srcId="{FFBEE1BF-5335-451A-A1D1-51AA1799F64A}" destId="{2A154AD4-DCC6-4E26-B8CB-2B5AC60A3C26}" srcOrd="0" destOrd="0" presId="urn:microsoft.com/office/officeart/2005/8/layout/vList4"/>
    <dgm:cxn modelId="{39BF7361-FB90-4B10-80F8-4F94133D0839}" type="presParOf" srcId="{FFBEE1BF-5335-451A-A1D1-51AA1799F64A}" destId="{04AA5727-4FC3-4656-AF33-8F594C74A9F2}" srcOrd="1" destOrd="0" presId="urn:microsoft.com/office/officeart/2005/8/layout/vList4"/>
    <dgm:cxn modelId="{F313873A-69F8-47A4-BDF8-9A418AA1F721}" type="presParOf" srcId="{FFBEE1BF-5335-451A-A1D1-51AA1799F64A}" destId="{EC4E52EA-1241-4428-BE49-BFA80C5473C2}" srcOrd="2" destOrd="0" presId="urn:microsoft.com/office/officeart/2005/8/layout/vList4"/>
    <dgm:cxn modelId="{35F1CEA2-76B2-4F77-A881-AC661D1901B5}" type="presParOf" srcId="{9E3D8929-1EC6-4688-B0C8-4E89FE9E5C6A}" destId="{0116D31D-A257-465D-938D-B56C449E9393}" srcOrd="3" destOrd="0" presId="urn:microsoft.com/office/officeart/2005/8/layout/vList4"/>
    <dgm:cxn modelId="{12C99E14-7415-413E-936F-0B08A5BF8BC8}" type="presParOf" srcId="{9E3D8929-1EC6-4688-B0C8-4E89FE9E5C6A}" destId="{9F54EE2C-C23E-4AB6-8AD2-445D726EF89F}" srcOrd="4" destOrd="0" presId="urn:microsoft.com/office/officeart/2005/8/layout/vList4"/>
    <dgm:cxn modelId="{D353C729-178C-49F1-9C90-8A02C92F6054}" type="presParOf" srcId="{9F54EE2C-C23E-4AB6-8AD2-445D726EF89F}" destId="{77128CAB-6D50-4ECF-9FE3-DA9B130CDFD9}" srcOrd="0" destOrd="0" presId="urn:microsoft.com/office/officeart/2005/8/layout/vList4"/>
    <dgm:cxn modelId="{A9518E82-A527-4998-8DB2-5C769554094C}" type="presParOf" srcId="{9F54EE2C-C23E-4AB6-8AD2-445D726EF89F}" destId="{96A62D08-DAA1-45F1-8578-7B63704DDA2A}" srcOrd="1" destOrd="0" presId="urn:microsoft.com/office/officeart/2005/8/layout/vList4"/>
    <dgm:cxn modelId="{34498F39-FB2D-47A1-83B0-1B76515DF466}" type="presParOf" srcId="{9F54EE2C-C23E-4AB6-8AD2-445D726EF89F}" destId="{A3C482C9-A7DE-4E56-A1E7-177DFE49B2D7}" srcOrd="2" destOrd="0" presId="urn:microsoft.com/office/officeart/2005/8/layout/vList4"/>
    <dgm:cxn modelId="{644AC5F7-41F1-4AD2-A55D-08822126D9A8}" type="presParOf" srcId="{9E3D8929-1EC6-4688-B0C8-4E89FE9E5C6A}" destId="{24499157-1ACF-4E64-B0D7-AFC079737667}" srcOrd="5" destOrd="0" presId="urn:microsoft.com/office/officeart/2005/8/layout/vList4"/>
    <dgm:cxn modelId="{41E6DBAE-4D9F-4CDD-BC99-D12B9EFBCA3A}" type="presParOf" srcId="{9E3D8929-1EC6-4688-B0C8-4E89FE9E5C6A}" destId="{08508842-3296-4540-AFC8-091CB3C9A76C}" srcOrd="6" destOrd="0" presId="urn:microsoft.com/office/officeart/2005/8/layout/vList4"/>
    <dgm:cxn modelId="{911BE1A2-1848-4755-9EEB-65A5BCCB2073}" type="presParOf" srcId="{08508842-3296-4540-AFC8-091CB3C9A76C}" destId="{FC837C30-CE09-4A67-9380-5C464E2DEA49}" srcOrd="0" destOrd="0" presId="urn:microsoft.com/office/officeart/2005/8/layout/vList4"/>
    <dgm:cxn modelId="{5EC6577C-1825-49FC-97E2-908B6CFE8B7F}" type="presParOf" srcId="{08508842-3296-4540-AFC8-091CB3C9A76C}" destId="{9710386F-6A71-4ACD-8AD0-CD4F3A3CD589}" srcOrd="1" destOrd="0" presId="urn:microsoft.com/office/officeart/2005/8/layout/vList4"/>
    <dgm:cxn modelId="{61988888-6E9D-4307-927F-8728E9EC19A3}" type="presParOf" srcId="{08508842-3296-4540-AFC8-091CB3C9A76C}" destId="{C9E244DC-D26B-4800-9C31-47B14931086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837D3E-B737-466D-B642-2BD23F078F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C6D6C3-87B3-4C03-850F-A80B10E198D8}">
      <dgm:prSet phldrT="[Текст]" custT="1"/>
      <dgm:spPr>
        <a:solidFill>
          <a:srgbClr val="CCECFF"/>
        </a:solidFill>
        <a:ln>
          <a:solidFill>
            <a:srgbClr val="0000FF"/>
          </a:solidFill>
        </a:ln>
      </dgm:spPr>
      <dgm:t>
        <a:bodyPr/>
        <a:lstStyle/>
        <a:p>
          <a:r>
            <a:rPr lang="ru-RU" sz="16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3.1. Интегральные показатели качества обучения по результатам независимого оценивания</a:t>
          </a:r>
          <a:endParaRPr lang="ru-RU" sz="16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5F1FC4-D7A5-4E2E-BD83-7F87ED5AF4A9}" type="parTrans" cxnId="{EB1545F2-9C07-4595-AACC-6F1DACC61349}">
      <dgm:prSet/>
      <dgm:spPr/>
      <dgm:t>
        <a:bodyPr/>
        <a:lstStyle/>
        <a:p>
          <a:endParaRPr lang="ru-RU"/>
        </a:p>
      </dgm:t>
    </dgm:pt>
    <dgm:pt modelId="{ECDDA9F1-4923-45D9-B31E-C419B8390A65}" type="sibTrans" cxnId="{EB1545F2-9C07-4595-AACC-6F1DACC61349}">
      <dgm:prSet/>
      <dgm:spPr/>
      <dgm:t>
        <a:bodyPr/>
        <a:lstStyle/>
        <a:p>
          <a:endParaRPr lang="ru-RU"/>
        </a:p>
      </dgm:t>
    </dgm:pt>
    <dgm:pt modelId="{68808C78-C895-407B-9F16-2EF81ACBAF01}">
      <dgm:prSet phldrT="[Текст]"/>
      <dgm:spPr/>
      <dgm:t>
        <a:bodyPr/>
        <a:lstStyle/>
        <a:p>
          <a:endParaRPr lang="ru-RU" dirty="0"/>
        </a:p>
      </dgm:t>
    </dgm:pt>
    <dgm:pt modelId="{7C2D3DE7-D5F8-49B2-9E50-F6D6D137DC2F}" type="parTrans" cxnId="{CF41FBC2-D075-43C8-B7DB-887D759755F9}">
      <dgm:prSet/>
      <dgm:spPr/>
      <dgm:t>
        <a:bodyPr/>
        <a:lstStyle/>
        <a:p>
          <a:endParaRPr lang="ru-RU"/>
        </a:p>
      </dgm:t>
    </dgm:pt>
    <dgm:pt modelId="{9159D3E0-094B-4D32-8D4D-2C151005282C}" type="sibTrans" cxnId="{CF41FBC2-D075-43C8-B7DB-887D759755F9}">
      <dgm:prSet/>
      <dgm:spPr/>
      <dgm:t>
        <a:bodyPr/>
        <a:lstStyle/>
        <a:p>
          <a:endParaRPr lang="ru-RU"/>
        </a:p>
      </dgm:t>
    </dgm:pt>
    <dgm:pt modelId="{84F82B60-4E42-45EE-B99A-B75BB82A1C2D}">
      <dgm:prSet phldrT="[Текст]" custT="1"/>
      <dgm:spPr>
        <a:solidFill>
          <a:srgbClr val="CCECFF"/>
        </a:solidFill>
        <a:ln>
          <a:solidFill>
            <a:srgbClr val="0000FF"/>
          </a:solidFill>
        </a:ln>
      </dgm:spPr>
      <dgm:t>
        <a:bodyPr/>
        <a:lstStyle/>
        <a:p>
          <a:r>
            <a:rPr lang="ru-RU" sz="16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3.4. Показатели, характеризующие уровень освоения содержания изучаемых предметов</a:t>
          </a:r>
          <a:endParaRPr lang="ru-RU" sz="16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C44796-0827-43B4-8B1E-DD4CC3269D85}" type="parTrans" cxnId="{5DB17F40-31FA-4B88-AB77-F9B4870779B5}">
      <dgm:prSet/>
      <dgm:spPr/>
      <dgm:t>
        <a:bodyPr/>
        <a:lstStyle/>
        <a:p>
          <a:endParaRPr lang="ru-RU"/>
        </a:p>
      </dgm:t>
    </dgm:pt>
    <dgm:pt modelId="{F9178839-411C-4220-8CE9-74C13E6010E2}" type="sibTrans" cxnId="{5DB17F40-31FA-4B88-AB77-F9B4870779B5}">
      <dgm:prSet/>
      <dgm:spPr/>
      <dgm:t>
        <a:bodyPr/>
        <a:lstStyle/>
        <a:p>
          <a:endParaRPr lang="ru-RU"/>
        </a:p>
      </dgm:t>
    </dgm:pt>
    <dgm:pt modelId="{49EFD8D2-019B-47A9-AE8D-46C29935F113}">
      <dgm:prSet phldrT="[Текст]" phldr="1"/>
      <dgm:spPr/>
      <dgm:t>
        <a:bodyPr/>
        <a:lstStyle/>
        <a:p>
          <a:endParaRPr lang="ru-RU" dirty="0"/>
        </a:p>
      </dgm:t>
    </dgm:pt>
    <dgm:pt modelId="{8B0944A8-5528-4841-9551-34548224631B}" type="parTrans" cxnId="{87356520-A8F3-4946-A300-F9B4DD19DEE6}">
      <dgm:prSet/>
      <dgm:spPr/>
      <dgm:t>
        <a:bodyPr/>
        <a:lstStyle/>
        <a:p>
          <a:endParaRPr lang="ru-RU"/>
        </a:p>
      </dgm:t>
    </dgm:pt>
    <dgm:pt modelId="{8E1DD05A-7132-46D9-9CAE-B4A380BC8126}" type="sibTrans" cxnId="{87356520-A8F3-4946-A300-F9B4DD19DEE6}">
      <dgm:prSet/>
      <dgm:spPr/>
      <dgm:t>
        <a:bodyPr/>
        <a:lstStyle/>
        <a:p>
          <a:endParaRPr lang="ru-RU"/>
        </a:p>
      </dgm:t>
    </dgm:pt>
    <dgm:pt modelId="{7CEA9374-7BE3-4B7A-9338-4BF892DECE2B}">
      <dgm:prSet custT="1"/>
      <dgm:spPr>
        <a:solidFill>
          <a:srgbClr val="CCECFF"/>
        </a:solidFill>
        <a:ln>
          <a:solidFill>
            <a:srgbClr val="0000FF"/>
          </a:solidFill>
        </a:ln>
      </dgm:spPr>
      <dgm:t>
        <a:bodyPr/>
        <a:lstStyle/>
        <a:p>
          <a:r>
            <a:rPr lang="ru-RU" sz="16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3.2. Показатели равенства доступа к качественному образованию</a:t>
          </a:r>
          <a:endParaRPr lang="ru-RU" sz="16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5CD252-C93B-4FE6-844A-CD29024E75AF}" type="parTrans" cxnId="{81503810-B430-4D82-B057-4AD6AAADBA8F}">
      <dgm:prSet/>
      <dgm:spPr/>
      <dgm:t>
        <a:bodyPr/>
        <a:lstStyle/>
        <a:p>
          <a:endParaRPr lang="ru-RU"/>
        </a:p>
      </dgm:t>
    </dgm:pt>
    <dgm:pt modelId="{9C65D787-D15F-4A70-BAF9-8CC6E3C746FB}" type="sibTrans" cxnId="{81503810-B430-4D82-B057-4AD6AAADBA8F}">
      <dgm:prSet/>
      <dgm:spPr/>
      <dgm:t>
        <a:bodyPr/>
        <a:lstStyle/>
        <a:p>
          <a:endParaRPr lang="ru-RU"/>
        </a:p>
      </dgm:t>
    </dgm:pt>
    <dgm:pt modelId="{C245D2E3-500D-4436-B02C-7D833972E4FD}">
      <dgm:prSet custT="1"/>
      <dgm:spPr>
        <a:solidFill>
          <a:srgbClr val="CCECFF"/>
        </a:solidFill>
        <a:ln>
          <a:solidFill>
            <a:srgbClr val="0000FF"/>
          </a:solidFill>
        </a:ln>
      </dgm:spPr>
      <dgm:t>
        <a:bodyPr/>
        <a:lstStyle/>
        <a:p>
          <a:pPr marL="361950" indent="-361950"/>
          <a:r>
            <a:rPr lang="ru-RU" sz="16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3.3. Показатели, характеризующие достижение минимальных требований к качеству образования</a:t>
          </a:r>
          <a:endParaRPr lang="ru-RU" sz="16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EE9EF2-5CB7-413C-86FF-6C7000E6ED6A}" type="parTrans" cxnId="{DB7BDCE8-1D4A-4D03-9B52-4AEB3E550B43}">
      <dgm:prSet/>
      <dgm:spPr/>
      <dgm:t>
        <a:bodyPr/>
        <a:lstStyle/>
        <a:p>
          <a:endParaRPr lang="ru-RU"/>
        </a:p>
      </dgm:t>
    </dgm:pt>
    <dgm:pt modelId="{56C773BD-7A4C-4AE2-918E-FBDB1565D76B}" type="sibTrans" cxnId="{DB7BDCE8-1D4A-4D03-9B52-4AEB3E550B43}">
      <dgm:prSet/>
      <dgm:spPr/>
      <dgm:t>
        <a:bodyPr/>
        <a:lstStyle/>
        <a:p>
          <a:endParaRPr lang="ru-RU"/>
        </a:p>
      </dgm:t>
    </dgm:pt>
    <dgm:pt modelId="{2CBDF11B-D72E-49E2-949E-E59355FB6669}">
      <dgm:prSet custT="1"/>
      <dgm:spPr>
        <a:solidFill>
          <a:srgbClr val="CCECFF"/>
        </a:solidFill>
        <a:ln>
          <a:solidFill>
            <a:srgbClr val="0000FF"/>
          </a:solidFill>
        </a:ln>
      </dgm:spPr>
      <dgm:t>
        <a:bodyPr/>
        <a:lstStyle/>
        <a:p>
          <a:r>
            <a:rPr lang="ru-RU" sz="16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3.5. Показатели качества подготовки высокомотивированных учащихся</a:t>
          </a:r>
          <a:endParaRPr lang="ru-RU" sz="16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403918-8C58-4EBA-9F73-6472D0CF857A}" type="parTrans" cxnId="{DF8557B4-ADE6-48D8-BE95-829AF6FD9542}">
      <dgm:prSet/>
      <dgm:spPr/>
      <dgm:t>
        <a:bodyPr/>
        <a:lstStyle/>
        <a:p>
          <a:endParaRPr lang="ru-RU"/>
        </a:p>
      </dgm:t>
    </dgm:pt>
    <dgm:pt modelId="{60170D09-20B0-4D92-A93A-93F6D43C16DA}" type="sibTrans" cxnId="{DF8557B4-ADE6-48D8-BE95-829AF6FD9542}">
      <dgm:prSet/>
      <dgm:spPr/>
      <dgm:t>
        <a:bodyPr/>
        <a:lstStyle/>
        <a:p>
          <a:endParaRPr lang="ru-RU"/>
        </a:p>
      </dgm:t>
    </dgm:pt>
    <dgm:pt modelId="{44779797-B70C-4FD1-BB7E-A4979E8DA89C}">
      <dgm:prSet custT="1"/>
      <dgm:spPr>
        <a:solidFill>
          <a:srgbClr val="CCECFF"/>
        </a:solidFill>
        <a:ln>
          <a:solidFill>
            <a:srgbClr val="0000FF"/>
          </a:solidFill>
        </a:ln>
      </dgm:spPr>
      <dgm:t>
        <a:bodyPr/>
        <a:lstStyle/>
        <a:p>
          <a:pPr marL="361950" indent="-361950"/>
          <a:r>
            <a:rPr lang="ru-RU" sz="16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3.6. Показатель, характеризующий адекватность оценочной деятельности на уровне учителя и образовательного учреждения</a:t>
          </a:r>
          <a:endParaRPr lang="ru-RU" sz="16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601D77-962B-4C80-8F04-A411389E3588}" type="parTrans" cxnId="{D7A3CD55-A031-474E-8602-99C905BD858A}">
      <dgm:prSet/>
      <dgm:spPr/>
      <dgm:t>
        <a:bodyPr/>
        <a:lstStyle/>
        <a:p>
          <a:endParaRPr lang="ru-RU"/>
        </a:p>
      </dgm:t>
    </dgm:pt>
    <dgm:pt modelId="{EE0ED545-3DDA-4535-A29E-F84BA71B563C}" type="sibTrans" cxnId="{D7A3CD55-A031-474E-8602-99C905BD858A}">
      <dgm:prSet/>
      <dgm:spPr/>
      <dgm:t>
        <a:bodyPr/>
        <a:lstStyle/>
        <a:p>
          <a:endParaRPr lang="ru-RU"/>
        </a:p>
      </dgm:t>
    </dgm:pt>
    <dgm:pt modelId="{F0972706-7C23-48F8-9EE1-24524530A23C}">
      <dgm:prSet custT="1"/>
      <dgm:spPr>
        <a:solidFill>
          <a:srgbClr val="CCECFF"/>
        </a:solidFill>
        <a:ln>
          <a:solidFill>
            <a:srgbClr val="0000FF"/>
          </a:solidFill>
        </a:ln>
      </dgm:spPr>
      <dgm:t>
        <a:bodyPr/>
        <a:lstStyle/>
        <a:p>
          <a:r>
            <a:rPr lang="ru-RU" sz="16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3.7. Показатели качества образования на основе внутреннего мониторинга</a:t>
          </a:r>
          <a:endParaRPr lang="ru-RU" sz="16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F8F0F8-58CA-41E0-A36A-7862D06EECD9}" type="parTrans" cxnId="{1867BCBD-6F3C-4588-B8C0-B89131C5C387}">
      <dgm:prSet/>
      <dgm:spPr/>
      <dgm:t>
        <a:bodyPr/>
        <a:lstStyle/>
        <a:p>
          <a:endParaRPr lang="ru-RU"/>
        </a:p>
      </dgm:t>
    </dgm:pt>
    <dgm:pt modelId="{3522717C-A166-4B17-B486-46A7F9956C77}" type="sibTrans" cxnId="{1867BCBD-6F3C-4588-B8C0-B89131C5C387}">
      <dgm:prSet/>
      <dgm:spPr/>
      <dgm:t>
        <a:bodyPr/>
        <a:lstStyle/>
        <a:p>
          <a:endParaRPr lang="ru-RU"/>
        </a:p>
      </dgm:t>
    </dgm:pt>
    <dgm:pt modelId="{520797D7-C133-4631-9933-58733487D597}" type="pres">
      <dgm:prSet presAssocID="{FB837D3E-B737-466D-B642-2BD23F078F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56792F-FB97-4043-9326-18D1C1B78E09}" type="pres">
      <dgm:prSet presAssocID="{FDC6D6C3-87B3-4C03-850F-A80B10E198D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88E87-99C5-40DF-8645-A093E2FF4BF1}" type="pres">
      <dgm:prSet presAssocID="{FDC6D6C3-87B3-4C03-850F-A80B10E198D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FBCE9-B313-4597-9FD8-A0752210D6BD}" type="pres">
      <dgm:prSet presAssocID="{7CEA9374-7BE3-4B7A-9338-4BF892DECE2B}" presName="parentText" presStyleLbl="node1" presStyleIdx="1" presStyleCnt="7" custLinFactY="-145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C61E2-84C5-4EC4-AD4D-2571370FA547}" type="pres">
      <dgm:prSet presAssocID="{9C65D787-D15F-4A70-BAF9-8CC6E3C746FB}" presName="spacer" presStyleCnt="0"/>
      <dgm:spPr/>
    </dgm:pt>
    <dgm:pt modelId="{C6FB7377-A065-4269-96C2-2D08397ACF4C}" type="pres">
      <dgm:prSet presAssocID="{C245D2E3-500D-4436-B02C-7D833972E4FD}" presName="parentText" presStyleLbl="node1" presStyleIdx="2" presStyleCnt="7" custLinFactY="-117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C5134-B2D3-4358-B0AF-C5854104E60A}" type="pres">
      <dgm:prSet presAssocID="{56C773BD-7A4C-4AE2-918E-FBDB1565D76B}" presName="spacer" presStyleCnt="0"/>
      <dgm:spPr/>
    </dgm:pt>
    <dgm:pt modelId="{068F7DFE-0FBE-41C7-8EC8-7605A6019FAD}" type="pres">
      <dgm:prSet presAssocID="{84F82B60-4E42-45EE-B99A-B75BB82A1C2D}" presName="parentText" presStyleLbl="node1" presStyleIdx="3" presStyleCnt="7" custLinFactNeighborY="-58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F173E-59DE-4A75-B540-0413B998C049}" type="pres">
      <dgm:prSet presAssocID="{84F82B60-4E42-45EE-B99A-B75BB82A1C2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64A9F-B816-4F7C-8A84-059E4E916E23}" type="pres">
      <dgm:prSet presAssocID="{2CBDF11B-D72E-49E2-949E-E59355FB6669}" presName="parentText" presStyleLbl="node1" presStyleIdx="4" presStyleCnt="7" custLinFactY="-2431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4B84C-FD04-4329-8BAE-C016A0FB7C30}" type="pres">
      <dgm:prSet presAssocID="{60170D09-20B0-4D92-A93A-93F6D43C16DA}" presName="spacer" presStyleCnt="0"/>
      <dgm:spPr/>
    </dgm:pt>
    <dgm:pt modelId="{47B2E861-775A-4F2F-A1A1-778A245C004E}" type="pres">
      <dgm:prSet presAssocID="{44779797-B70C-4FD1-BB7E-A4979E8DA89C}" presName="parentText" presStyleLbl="node1" presStyleIdx="5" presStyleCnt="7" custLinFactY="-16106" custLinFactNeighborX="123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3149D-B85C-482E-9C89-240544F7F467}" type="pres">
      <dgm:prSet presAssocID="{EE0ED545-3DDA-4535-A29E-F84BA71B563C}" presName="spacer" presStyleCnt="0"/>
      <dgm:spPr/>
    </dgm:pt>
    <dgm:pt modelId="{9E890F5C-4A97-4B23-9F26-89B6803ACAE9}" type="pres">
      <dgm:prSet presAssocID="{F0972706-7C23-48F8-9EE1-24524530A23C}" presName="parentText" presStyleLbl="node1" presStyleIdx="6" presStyleCnt="7" custLinFactY="-1884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8557B4-ADE6-48D8-BE95-829AF6FD9542}" srcId="{FB837D3E-B737-466D-B642-2BD23F078F00}" destId="{2CBDF11B-D72E-49E2-949E-E59355FB6669}" srcOrd="4" destOrd="0" parTransId="{B9403918-8C58-4EBA-9F73-6472D0CF857A}" sibTransId="{60170D09-20B0-4D92-A93A-93F6D43C16DA}"/>
    <dgm:cxn modelId="{1867BCBD-6F3C-4588-B8C0-B89131C5C387}" srcId="{FB837D3E-B737-466D-B642-2BD23F078F00}" destId="{F0972706-7C23-48F8-9EE1-24524530A23C}" srcOrd="6" destOrd="0" parTransId="{BDF8F0F8-58CA-41E0-A36A-7862D06EECD9}" sibTransId="{3522717C-A166-4B17-B486-46A7F9956C77}"/>
    <dgm:cxn modelId="{847A0EBD-8008-422F-9690-EC01F5F2E6D9}" type="presOf" srcId="{68808C78-C895-407B-9F16-2EF81ACBAF01}" destId="{F4B88E87-99C5-40DF-8645-A093E2FF4BF1}" srcOrd="0" destOrd="0" presId="urn:microsoft.com/office/officeart/2005/8/layout/vList2"/>
    <dgm:cxn modelId="{6D8476CC-D2A9-4EF1-B15F-5AE8505A2E85}" type="presOf" srcId="{F0972706-7C23-48F8-9EE1-24524530A23C}" destId="{9E890F5C-4A97-4B23-9F26-89B6803ACAE9}" srcOrd="0" destOrd="0" presId="urn:microsoft.com/office/officeart/2005/8/layout/vList2"/>
    <dgm:cxn modelId="{CF41FBC2-D075-43C8-B7DB-887D759755F9}" srcId="{FDC6D6C3-87B3-4C03-850F-A80B10E198D8}" destId="{68808C78-C895-407B-9F16-2EF81ACBAF01}" srcOrd="0" destOrd="0" parTransId="{7C2D3DE7-D5F8-49B2-9E50-F6D6D137DC2F}" sibTransId="{9159D3E0-094B-4D32-8D4D-2C151005282C}"/>
    <dgm:cxn modelId="{E095B0BD-F51A-4CFD-B538-53A0180C0A48}" type="presOf" srcId="{FB837D3E-B737-466D-B642-2BD23F078F00}" destId="{520797D7-C133-4631-9933-58733487D597}" srcOrd="0" destOrd="0" presId="urn:microsoft.com/office/officeart/2005/8/layout/vList2"/>
    <dgm:cxn modelId="{87356520-A8F3-4946-A300-F9B4DD19DEE6}" srcId="{84F82B60-4E42-45EE-B99A-B75BB82A1C2D}" destId="{49EFD8D2-019B-47A9-AE8D-46C29935F113}" srcOrd="0" destOrd="0" parTransId="{8B0944A8-5528-4841-9551-34548224631B}" sibTransId="{8E1DD05A-7132-46D9-9CAE-B4A380BC8126}"/>
    <dgm:cxn modelId="{81503810-B430-4D82-B057-4AD6AAADBA8F}" srcId="{FB837D3E-B737-466D-B642-2BD23F078F00}" destId="{7CEA9374-7BE3-4B7A-9338-4BF892DECE2B}" srcOrd="1" destOrd="0" parTransId="{175CD252-C93B-4FE6-844A-CD29024E75AF}" sibTransId="{9C65D787-D15F-4A70-BAF9-8CC6E3C746FB}"/>
    <dgm:cxn modelId="{D7A3CD55-A031-474E-8602-99C905BD858A}" srcId="{FB837D3E-B737-466D-B642-2BD23F078F00}" destId="{44779797-B70C-4FD1-BB7E-A4979E8DA89C}" srcOrd="5" destOrd="0" parTransId="{78601D77-962B-4C80-8F04-A411389E3588}" sibTransId="{EE0ED545-3DDA-4535-A29E-F84BA71B563C}"/>
    <dgm:cxn modelId="{5DB17F40-31FA-4B88-AB77-F9B4870779B5}" srcId="{FB837D3E-B737-466D-B642-2BD23F078F00}" destId="{84F82B60-4E42-45EE-B99A-B75BB82A1C2D}" srcOrd="3" destOrd="0" parTransId="{48C44796-0827-43B4-8B1E-DD4CC3269D85}" sibTransId="{F9178839-411C-4220-8CE9-74C13E6010E2}"/>
    <dgm:cxn modelId="{CF9AFA08-EFBD-4568-99DA-4A244FBFE138}" type="presOf" srcId="{49EFD8D2-019B-47A9-AE8D-46C29935F113}" destId="{5CCF173E-59DE-4A75-B540-0413B998C049}" srcOrd="0" destOrd="0" presId="urn:microsoft.com/office/officeart/2005/8/layout/vList2"/>
    <dgm:cxn modelId="{752E65FC-2EBC-4E5B-B6FC-FDA03E9655DD}" type="presOf" srcId="{44779797-B70C-4FD1-BB7E-A4979E8DA89C}" destId="{47B2E861-775A-4F2F-A1A1-778A245C004E}" srcOrd="0" destOrd="0" presId="urn:microsoft.com/office/officeart/2005/8/layout/vList2"/>
    <dgm:cxn modelId="{EB1545F2-9C07-4595-AACC-6F1DACC61349}" srcId="{FB837D3E-B737-466D-B642-2BD23F078F00}" destId="{FDC6D6C3-87B3-4C03-850F-A80B10E198D8}" srcOrd="0" destOrd="0" parTransId="{025F1FC4-D7A5-4E2E-BD83-7F87ED5AF4A9}" sibTransId="{ECDDA9F1-4923-45D9-B31E-C419B8390A65}"/>
    <dgm:cxn modelId="{76ACA1F0-CCA7-485F-9825-A2E13D8EA8C5}" type="presOf" srcId="{7CEA9374-7BE3-4B7A-9338-4BF892DECE2B}" destId="{2A4FBCE9-B313-4597-9FD8-A0752210D6BD}" srcOrd="0" destOrd="0" presId="urn:microsoft.com/office/officeart/2005/8/layout/vList2"/>
    <dgm:cxn modelId="{DC71D987-8E6D-4387-BFDA-219AF6CFD1EE}" type="presOf" srcId="{C245D2E3-500D-4436-B02C-7D833972E4FD}" destId="{C6FB7377-A065-4269-96C2-2D08397ACF4C}" srcOrd="0" destOrd="0" presId="urn:microsoft.com/office/officeart/2005/8/layout/vList2"/>
    <dgm:cxn modelId="{DB7BDCE8-1D4A-4D03-9B52-4AEB3E550B43}" srcId="{FB837D3E-B737-466D-B642-2BD23F078F00}" destId="{C245D2E3-500D-4436-B02C-7D833972E4FD}" srcOrd="2" destOrd="0" parTransId="{32EE9EF2-5CB7-413C-86FF-6C7000E6ED6A}" sibTransId="{56C773BD-7A4C-4AE2-918E-FBDB1565D76B}"/>
    <dgm:cxn modelId="{5335835B-BF93-4798-A2F6-B24FAD1EC631}" type="presOf" srcId="{FDC6D6C3-87B3-4C03-850F-A80B10E198D8}" destId="{1256792F-FB97-4043-9326-18D1C1B78E09}" srcOrd="0" destOrd="0" presId="urn:microsoft.com/office/officeart/2005/8/layout/vList2"/>
    <dgm:cxn modelId="{7556F3FF-B07F-41FC-9E02-CBE3A9104127}" type="presOf" srcId="{84F82B60-4E42-45EE-B99A-B75BB82A1C2D}" destId="{068F7DFE-0FBE-41C7-8EC8-7605A6019FAD}" srcOrd="0" destOrd="0" presId="urn:microsoft.com/office/officeart/2005/8/layout/vList2"/>
    <dgm:cxn modelId="{4A93BC97-C17B-4073-9AFE-BAF2C83813F3}" type="presOf" srcId="{2CBDF11B-D72E-49E2-949E-E59355FB6669}" destId="{3EE64A9F-B816-4F7C-8A84-059E4E916E23}" srcOrd="0" destOrd="0" presId="urn:microsoft.com/office/officeart/2005/8/layout/vList2"/>
    <dgm:cxn modelId="{13A493E3-EC81-4A09-AEEB-2EDC2442198B}" type="presParOf" srcId="{520797D7-C133-4631-9933-58733487D597}" destId="{1256792F-FB97-4043-9326-18D1C1B78E09}" srcOrd="0" destOrd="0" presId="urn:microsoft.com/office/officeart/2005/8/layout/vList2"/>
    <dgm:cxn modelId="{CB8786C8-6130-4CD9-AE4C-39F668114EC0}" type="presParOf" srcId="{520797D7-C133-4631-9933-58733487D597}" destId="{F4B88E87-99C5-40DF-8645-A093E2FF4BF1}" srcOrd="1" destOrd="0" presId="urn:microsoft.com/office/officeart/2005/8/layout/vList2"/>
    <dgm:cxn modelId="{C66F37FA-B3B2-4F12-913B-FA1AE9A46DC9}" type="presParOf" srcId="{520797D7-C133-4631-9933-58733487D597}" destId="{2A4FBCE9-B313-4597-9FD8-A0752210D6BD}" srcOrd="2" destOrd="0" presId="urn:microsoft.com/office/officeart/2005/8/layout/vList2"/>
    <dgm:cxn modelId="{BCA084DB-20E6-44EF-AC1C-9659B6B6BE2E}" type="presParOf" srcId="{520797D7-C133-4631-9933-58733487D597}" destId="{EF9C61E2-84C5-4EC4-AD4D-2571370FA547}" srcOrd="3" destOrd="0" presId="urn:microsoft.com/office/officeart/2005/8/layout/vList2"/>
    <dgm:cxn modelId="{C83390C8-F6CC-43EB-B109-35AA0A98DCBD}" type="presParOf" srcId="{520797D7-C133-4631-9933-58733487D597}" destId="{C6FB7377-A065-4269-96C2-2D08397ACF4C}" srcOrd="4" destOrd="0" presId="urn:microsoft.com/office/officeart/2005/8/layout/vList2"/>
    <dgm:cxn modelId="{C0872830-0F9D-491E-B51F-68A7DF307DB1}" type="presParOf" srcId="{520797D7-C133-4631-9933-58733487D597}" destId="{87AC5134-B2D3-4358-B0AF-C5854104E60A}" srcOrd="5" destOrd="0" presId="urn:microsoft.com/office/officeart/2005/8/layout/vList2"/>
    <dgm:cxn modelId="{E055EEE3-7598-415F-9755-0DCCEB03D19E}" type="presParOf" srcId="{520797D7-C133-4631-9933-58733487D597}" destId="{068F7DFE-0FBE-41C7-8EC8-7605A6019FAD}" srcOrd="6" destOrd="0" presId="urn:microsoft.com/office/officeart/2005/8/layout/vList2"/>
    <dgm:cxn modelId="{D9DE30AB-CD36-498F-9DD4-6D9C74E9E4C0}" type="presParOf" srcId="{520797D7-C133-4631-9933-58733487D597}" destId="{5CCF173E-59DE-4A75-B540-0413B998C049}" srcOrd="7" destOrd="0" presId="urn:microsoft.com/office/officeart/2005/8/layout/vList2"/>
    <dgm:cxn modelId="{E2EF8C86-9E2C-4962-8A9A-0E590097D03A}" type="presParOf" srcId="{520797D7-C133-4631-9933-58733487D597}" destId="{3EE64A9F-B816-4F7C-8A84-059E4E916E23}" srcOrd="8" destOrd="0" presId="urn:microsoft.com/office/officeart/2005/8/layout/vList2"/>
    <dgm:cxn modelId="{EB7BBFE8-01BB-4A81-B392-A9B5031041ED}" type="presParOf" srcId="{520797D7-C133-4631-9933-58733487D597}" destId="{5C64B84C-FD04-4329-8BAE-C016A0FB7C30}" srcOrd="9" destOrd="0" presId="urn:microsoft.com/office/officeart/2005/8/layout/vList2"/>
    <dgm:cxn modelId="{2776F739-0539-49BA-B14E-FF3F0EEAABAC}" type="presParOf" srcId="{520797D7-C133-4631-9933-58733487D597}" destId="{47B2E861-775A-4F2F-A1A1-778A245C004E}" srcOrd="10" destOrd="0" presId="urn:microsoft.com/office/officeart/2005/8/layout/vList2"/>
    <dgm:cxn modelId="{977AC529-4B61-4485-8579-F4CCAC97FBF4}" type="presParOf" srcId="{520797D7-C133-4631-9933-58733487D597}" destId="{F663149D-B85C-482E-9C89-240544F7F467}" srcOrd="11" destOrd="0" presId="urn:microsoft.com/office/officeart/2005/8/layout/vList2"/>
    <dgm:cxn modelId="{C734B256-9A6A-4D85-8509-69996F559845}" type="presParOf" srcId="{520797D7-C133-4631-9933-58733487D597}" destId="{9E890F5C-4A97-4B23-9F26-89B6803ACAE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7F7610-77A2-448A-BDDA-785315C9EB55}">
      <dsp:nvSpPr>
        <dsp:cNvPr id="0" name=""/>
        <dsp:cNvSpPr/>
      </dsp:nvSpPr>
      <dsp:spPr>
        <a:xfrm rot="5400000">
          <a:off x="-137178" y="137181"/>
          <a:ext cx="914523" cy="640166"/>
        </a:xfrm>
        <a:prstGeom prst="chevron">
          <a:avLst/>
        </a:prstGeom>
        <a:solidFill>
          <a:srgbClr val="0066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5400000">
        <a:off x="-137178" y="137181"/>
        <a:ext cx="914523" cy="640166"/>
      </dsp:txXfrm>
    </dsp:sp>
    <dsp:sp modelId="{FCEC7FAA-347F-4F06-A350-CC513D85495B}">
      <dsp:nvSpPr>
        <dsp:cNvPr id="0" name=""/>
        <dsp:cNvSpPr/>
      </dsp:nvSpPr>
      <dsp:spPr>
        <a:xfrm rot="5400000">
          <a:off x="4351964" y="-3487827"/>
          <a:ext cx="594440" cy="7714112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анализ результатов ОГЭ и ЕГЭ по учебным предметам;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351964" y="-3487827"/>
        <a:ext cx="594440" cy="7714112"/>
      </dsp:txXfrm>
    </dsp:sp>
    <dsp:sp modelId="{F9D73926-C8DB-4FD9-B365-87193DFC0877}">
      <dsp:nvSpPr>
        <dsp:cNvPr id="0" name=""/>
        <dsp:cNvSpPr/>
      </dsp:nvSpPr>
      <dsp:spPr>
        <a:xfrm rot="5400000">
          <a:off x="-137178" y="1001273"/>
          <a:ext cx="914523" cy="640166"/>
        </a:xfrm>
        <a:prstGeom prst="chevron">
          <a:avLst/>
        </a:prstGeom>
        <a:solidFill>
          <a:srgbClr val="0066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5400000">
        <a:off x="-137178" y="1001273"/>
        <a:ext cx="914523" cy="640166"/>
      </dsp:txXfrm>
    </dsp:sp>
    <dsp:sp modelId="{98721F9A-B98E-46AC-A4FB-E8F883C07AE2}">
      <dsp:nvSpPr>
        <dsp:cNvPr id="0" name=""/>
        <dsp:cNvSpPr/>
      </dsp:nvSpPr>
      <dsp:spPr>
        <a:xfrm rot="5400000">
          <a:off x="4345397" y="-2713605"/>
          <a:ext cx="645853" cy="78012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мониторинг результатов ОГЭ и ЕГЭ по учебным предметам; выявление тенденций в динамике результатов ОГЭ и ЕГЭ;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345397" y="-2713605"/>
        <a:ext cx="645853" cy="7801261"/>
      </dsp:txXfrm>
    </dsp:sp>
    <dsp:sp modelId="{01C3EDF2-3C2E-4FD4-8677-97E03192BB3B}">
      <dsp:nvSpPr>
        <dsp:cNvPr id="0" name=""/>
        <dsp:cNvSpPr/>
      </dsp:nvSpPr>
      <dsp:spPr>
        <a:xfrm rot="5400000">
          <a:off x="-137178" y="1865371"/>
          <a:ext cx="914523" cy="640166"/>
        </a:xfrm>
        <a:prstGeom prst="chevron">
          <a:avLst/>
        </a:prstGeom>
        <a:solidFill>
          <a:srgbClr val="0066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5400000">
        <a:off x="-137178" y="1865371"/>
        <a:ext cx="914523" cy="640166"/>
      </dsp:txXfrm>
    </dsp:sp>
    <dsp:sp modelId="{E41FF27C-8F3B-4682-9B02-3A6FA6143BCF}">
      <dsp:nvSpPr>
        <dsp:cNvPr id="0" name=""/>
        <dsp:cNvSpPr/>
      </dsp:nvSpPr>
      <dsp:spPr>
        <a:xfrm rot="5400000">
          <a:off x="4356888" y="-1908615"/>
          <a:ext cx="711324" cy="78409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определение факторов (положительных и отрицательных), оказывающих влияние на результаты ОГЭ и ЕГЭ; 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выявление и четкая формулировка проблем; </a:t>
          </a:r>
          <a:endParaRPr lang="ru-RU" sz="1800" b="1" kern="1200" dirty="0">
            <a:solidFill>
              <a:schemeClr val="tx1"/>
            </a:solidFill>
          </a:endParaRPr>
        </a:p>
      </dsp:txBody>
      <dsp:txXfrm rot="5400000">
        <a:off x="4356888" y="-1908615"/>
        <a:ext cx="711324" cy="7840926"/>
      </dsp:txXfrm>
    </dsp:sp>
    <dsp:sp modelId="{99C525AC-DE1A-47C9-85AD-6FB22D381BF5}">
      <dsp:nvSpPr>
        <dsp:cNvPr id="0" name=""/>
        <dsp:cNvSpPr/>
      </dsp:nvSpPr>
      <dsp:spPr>
        <a:xfrm rot="5400000">
          <a:off x="-123096" y="2695983"/>
          <a:ext cx="914523" cy="640166"/>
        </a:xfrm>
        <a:prstGeom prst="chevron">
          <a:avLst/>
        </a:prstGeom>
        <a:solidFill>
          <a:srgbClr val="0066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5400000">
        <a:off x="-123096" y="2695983"/>
        <a:ext cx="914523" cy="640166"/>
      </dsp:txXfrm>
    </dsp:sp>
    <dsp:sp modelId="{6F4D98B6-9C40-460C-99A8-F440C0799DDE}">
      <dsp:nvSpPr>
        <dsp:cNvPr id="0" name=""/>
        <dsp:cNvSpPr/>
      </dsp:nvSpPr>
      <dsp:spPr>
        <a:xfrm rot="5400000">
          <a:off x="4422712" y="-1027167"/>
          <a:ext cx="585541" cy="78509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проведение методических мероприятий по проблемам, выявленным в ходе анализа результатов ОГЭ и ЕГЭ;</a:t>
          </a:r>
          <a:endParaRPr lang="ru-RU" sz="1800" b="1" kern="1200" dirty="0" smtClean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/>
        </a:p>
      </dsp:txBody>
      <dsp:txXfrm rot="5400000">
        <a:off x="4422712" y="-1027167"/>
        <a:ext cx="585541" cy="7850944"/>
      </dsp:txXfrm>
    </dsp:sp>
    <dsp:sp modelId="{7D5A7FB6-C7E8-4090-928B-50EFA04AC468}">
      <dsp:nvSpPr>
        <dsp:cNvPr id="0" name=""/>
        <dsp:cNvSpPr/>
      </dsp:nvSpPr>
      <dsp:spPr>
        <a:xfrm rot="5400000">
          <a:off x="-311948" y="3840343"/>
          <a:ext cx="1264063" cy="640166"/>
        </a:xfrm>
        <a:prstGeom prst="chevron">
          <a:avLst/>
        </a:prstGeom>
        <a:solidFill>
          <a:srgbClr val="0066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5400000">
        <a:off x="-311948" y="3840343"/>
        <a:ext cx="1264063" cy="640166"/>
      </dsp:txXfrm>
    </dsp:sp>
    <dsp:sp modelId="{3E74577C-8B8F-4A91-9058-9CAFCB9D0DDA}">
      <dsp:nvSpPr>
        <dsp:cNvPr id="0" name=""/>
        <dsp:cNvSpPr/>
      </dsp:nvSpPr>
      <dsp:spPr>
        <a:xfrm rot="5400000">
          <a:off x="4044926" y="120639"/>
          <a:ext cx="1344207" cy="79119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формирование банка данных учителей, осуществлявших подготовку к ОГЭ и ЕГЭ; планирование, подготовка заявки повышения квалификации и переподготовки учителей на основе анализа результатов ОГЭ и ЕГЭ и профессиональной деятельности учителей, осуществлявших подготовку к ГИА;</a:t>
          </a:r>
          <a:endParaRPr lang="ru-RU" sz="1800" b="1" kern="1200" dirty="0"/>
        </a:p>
      </dsp:txBody>
      <dsp:txXfrm rot="5400000">
        <a:off x="4044926" y="120639"/>
        <a:ext cx="1344207" cy="7911949"/>
      </dsp:txXfrm>
    </dsp:sp>
    <dsp:sp modelId="{EEA4D195-03B4-472C-A3E9-1E88B7C9C1E7}">
      <dsp:nvSpPr>
        <dsp:cNvPr id="0" name=""/>
        <dsp:cNvSpPr/>
      </dsp:nvSpPr>
      <dsp:spPr>
        <a:xfrm rot="5400000">
          <a:off x="-137178" y="4955911"/>
          <a:ext cx="914523" cy="640166"/>
        </a:xfrm>
        <a:prstGeom prst="chevron">
          <a:avLst/>
        </a:prstGeom>
        <a:solidFill>
          <a:srgbClr val="0066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-137178" y="4955911"/>
        <a:ext cx="914523" cy="640166"/>
      </dsp:txXfrm>
    </dsp:sp>
    <dsp:sp modelId="{E59CF74E-0980-44D6-8A1D-1025FC3FC7E2}">
      <dsp:nvSpPr>
        <dsp:cNvPr id="0" name=""/>
        <dsp:cNvSpPr/>
      </dsp:nvSpPr>
      <dsp:spPr>
        <a:xfrm rot="5400000">
          <a:off x="4431783" y="1201241"/>
          <a:ext cx="594440" cy="79836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стимулирование учителей – предметников на повышение качества подготовки обучающихся.</a:t>
          </a:r>
          <a:endParaRPr lang="ru-RU" sz="1800" b="1" kern="1200" dirty="0"/>
        </a:p>
      </dsp:txBody>
      <dsp:txXfrm rot="5400000">
        <a:off x="4431783" y="1201241"/>
        <a:ext cx="594440" cy="79836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379E0A-7516-4DF7-9D31-FD71C27C2132}">
      <dsp:nvSpPr>
        <dsp:cNvPr id="0" name=""/>
        <dsp:cNvSpPr/>
      </dsp:nvSpPr>
      <dsp:spPr>
        <a:xfrm>
          <a:off x="0" y="0"/>
          <a:ext cx="8568952" cy="1087855"/>
        </a:xfrm>
        <a:prstGeom prst="roundRect">
          <a:avLst>
            <a:gd name="adj" fmla="val 10000"/>
          </a:avLst>
        </a:prstGeom>
        <a:solidFill>
          <a:srgbClr val="CCFFFF"/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Анализ тенденций и особенностей общеобразовательной подготовки выпускников</a:t>
          </a:r>
          <a:endParaRPr lang="ru-RU" sz="2300" kern="1200" dirty="0"/>
        </a:p>
      </dsp:txBody>
      <dsp:txXfrm>
        <a:off x="1822575" y="0"/>
        <a:ext cx="6746376" cy="1087855"/>
      </dsp:txXfrm>
    </dsp:sp>
    <dsp:sp modelId="{02C548C3-B46C-4411-BF03-67BC53B5ED20}">
      <dsp:nvSpPr>
        <dsp:cNvPr id="0" name=""/>
        <dsp:cNvSpPr/>
      </dsp:nvSpPr>
      <dsp:spPr>
        <a:xfrm>
          <a:off x="108785" y="108785"/>
          <a:ext cx="1713790" cy="870284"/>
        </a:xfrm>
        <a:prstGeom prst="chevron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54AD4-DCC6-4E26-B8CB-2B5AC60A3C26}">
      <dsp:nvSpPr>
        <dsp:cNvPr id="0" name=""/>
        <dsp:cNvSpPr/>
      </dsp:nvSpPr>
      <dsp:spPr>
        <a:xfrm>
          <a:off x="0" y="1196640"/>
          <a:ext cx="8568952" cy="1087855"/>
        </a:xfrm>
        <a:prstGeom prst="roundRect">
          <a:avLst>
            <a:gd name="adj" fmla="val 10000"/>
          </a:avLst>
        </a:prstGeom>
        <a:solidFill>
          <a:srgbClr val="CCFFFF"/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3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Проектирование и реализация комплекса мер по повышению качества образования</a:t>
          </a:r>
          <a:endParaRPr kumimoji="0" lang="ru-RU" sz="2300" b="0" i="0" u="none" strike="noStrike" kern="1200" cap="none" normalizeH="0" baseline="0" dirty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822575" y="1196640"/>
        <a:ext cx="6746376" cy="1087855"/>
      </dsp:txXfrm>
    </dsp:sp>
    <dsp:sp modelId="{04AA5727-4FC3-4656-AF33-8F594C74A9F2}">
      <dsp:nvSpPr>
        <dsp:cNvPr id="0" name=""/>
        <dsp:cNvSpPr/>
      </dsp:nvSpPr>
      <dsp:spPr>
        <a:xfrm>
          <a:off x="60285" y="1300143"/>
          <a:ext cx="1713790" cy="870284"/>
        </a:xfrm>
        <a:prstGeom prst="chevron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28CAB-6D50-4ECF-9FE3-DA9B130CDFD9}">
      <dsp:nvSpPr>
        <dsp:cNvPr id="0" name=""/>
        <dsp:cNvSpPr/>
      </dsp:nvSpPr>
      <dsp:spPr>
        <a:xfrm>
          <a:off x="0" y="2393281"/>
          <a:ext cx="8568952" cy="1087855"/>
        </a:xfrm>
        <a:prstGeom prst="roundRect">
          <a:avLst>
            <a:gd name="adj" fmla="val 10000"/>
          </a:avLst>
        </a:prstGeom>
        <a:solidFill>
          <a:srgbClr val="CCFFFF"/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Контроль объективности </a:t>
          </a:r>
          <a:r>
            <a:rPr lang="ru-RU" sz="2300" b="1" i="0" kern="1200" dirty="0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внутришкольного</a:t>
          </a:r>
          <a:r>
            <a:rPr lang="ru-RU" sz="2300" b="1" i="0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оценивания/ адекватности оценочной деятельности учителей</a:t>
          </a:r>
          <a:endParaRPr lang="ru-RU" sz="2300" i="0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2575" y="2393281"/>
        <a:ext cx="6746376" cy="1087855"/>
      </dsp:txXfrm>
    </dsp:sp>
    <dsp:sp modelId="{96A62D08-DAA1-45F1-8578-7B63704DDA2A}">
      <dsp:nvSpPr>
        <dsp:cNvPr id="0" name=""/>
        <dsp:cNvSpPr/>
      </dsp:nvSpPr>
      <dsp:spPr>
        <a:xfrm>
          <a:off x="132298" y="2535285"/>
          <a:ext cx="1713790" cy="870284"/>
        </a:xfrm>
        <a:prstGeom prst="chevron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37C30-CE09-4A67-9380-5C464E2DEA49}">
      <dsp:nvSpPr>
        <dsp:cNvPr id="0" name=""/>
        <dsp:cNvSpPr/>
      </dsp:nvSpPr>
      <dsp:spPr>
        <a:xfrm>
          <a:off x="0" y="3589922"/>
          <a:ext cx="8568952" cy="1087855"/>
        </a:xfrm>
        <a:prstGeom prst="roundRect">
          <a:avLst>
            <a:gd name="adj" fmla="val 10000"/>
          </a:avLst>
        </a:prstGeom>
        <a:solidFill>
          <a:srgbClr val="CCFFFF"/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Публичное размещение результатов учебных достижений обучающихся</a:t>
          </a:r>
          <a:endParaRPr lang="ru-RU" sz="2300" i="0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2575" y="3589922"/>
        <a:ext cx="6746376" cy="1087855"/>
      </dsp:txXfrm>
    </dsp:sp>
    <dsp:sp modelId="{9710386F-6A71-4ACD-8AD0-CD4F3A3CD589}">
      <dsp:nvSpPr>
        <dsp:cNvPr id="0" name=""/>
        <dsp:cNvSpPr/>
      </dsp:nvSpPr>
      <dsp:spPr>
        <a:xfrm>
          <a:off x="108785" y="3698707"/>
          <a:ext cx="1713790" cy="870284"/>
        </a:xfrm>
        <a:prstGeom prst="chevron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56792F-FB97-4043-9326-18D1C1B78E09}">
      <dsp:nvSpPr>
        <dsp:cNvPr id="0" name=""/>
        <dsp:cNvSpPr/>
      </dsp:nvSpPr>
      <dsp:spPr>
        <a:xfrm>
          <a:off x="0" y="18607"/>
          <a:ext cx="8784975" cy="608400"/>
        </a:xfrm>
        <a:prstGeom prst="roundRect">
          <a:avLst/>
        </a:prstGeom>
        <a:solidFill>
          <a:srgbClr val="CCECFF"/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3.1. Интегральные показатели качества обучения по результатам независимого оценивания</a:t>
          </a:r>
          <a:endParaRPr lang="ru-RU" sz="16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8607"/>
        <a:ext cx="8784975" cy="608400"/>
      </dsp:txXfrm>
    </dsp:sp>
    <dsp:sp modelId="{F4B88E87-99C5-40DF-8645-A093E2FF4BF1}">
      <dsp:nvSpPr>
        <dsp:cNvPr id="0" name=""/>
        <dsp:cNvSpPr/>
      </dsp:nvSpPr>
      <dsp:spPr>
        <a:xfrm>
          <a:off x="0" y="627007"/>
          <a:ext cx="8784975" cy="13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23" tIns="10160" rIns="56896" bIns="10160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600" kern="1200" dirty="0"/>
        </a:p>
      </dsp:txBody>
      <dsp:txXfrm>
        <a:off x="0" y="627007"/>
        <a:ext cx="8784975" cy="132480"/>
      </dsp:txXfrm>
    </dsp:sp>
    <dsp:sp modelId="{2A4FBCE9-B313-4597-9FD8-A0752210D6BD}">
      <dsp:nvSpPr>
        <dsp:cNvPr id="0" name=""/>
        <dsp:cNvSpPr/>
      </dsp:nvSpPr>
      <dsp:spPr>
        <a:xfrm>
          <a:off x="0" y="648071"/>
          <a:ext cx="8784975" cy="608400"/>
        </a:xfrm>
        <a:prstGeom prst="roundRect">
          <a:avLst/>
        </a:prstGeom>
        <a:solidFill>
          <a:srgbClr val="CCECFF"/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3.2. Показатели равенства доступа к качественному образованию</a:t>
          </a:r>
          <a:endParaRPr lang="ru-RU" sz="16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648071"/>
        <a:ext cx="8784975" cy="608400"/>
      </dsp:txXfrm>
    </dsp:sp>
    <dsp:sp modelId="{C6FB7377-A065-4269-96C2-2D08397ACF4C}">
      <dsp:nvSpPr>
        <dsp:cNvPr id="0" name=""/>
        <dsp:cNvSpPr/>
      </dsp:nvSpPr>
      <dsp:spPr>
        <a:xfrm>
          <a:off x="0" y="1296145"/>
          <a:ext cx="8784975" cy="608400"/>
        </a:xfrm>
        <a:prstGeom prst="roundRect">
          <a:avLst/>
        </a:prstGeom>
        <a:solidFill>
          <a:srgbClr val="CCECFF"/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361950" lvl="0" indent="-36195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3.3. Показатели, характеризующие достижение минимальных требований к качеству образования</a:t>
          </a:r>
          <a:endParaRPr lang="ru-RU" sz="16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296145"/>
        <a:ext cx="8784975" cy="608400"/>
      </dsp:txXfrm>
    </dsp:sp>
    <dsp:sp modelId="{068F7DFE-0FBE-41C7-8EC8-7605A6019FAD}">
      <dsp:nvSpPr>
        <dsp:cNvPr id="0" name=""/>
        <dsp:cNvSpPr/>
      </dsp:nvSpPr>
      <dsp:spPr>
        <a:xfrm>
          <a:off x="0" y="1944216"/>
          <a:ext cx="8784975" cy="608400"/>
        </a:xfrm>
        <a:prstGeom prst="roundRect">
          <a:avLst/>
        </a:prstGeom>
        <a:solidFill>
          <a:srgbClr val="CCECFF"/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3.4. Показатели, характеризующие уровень освоения содержания изучаемых предметов</a:t>
          </a:r>
          <a:endParaRPr lang="ru-RU" sz="16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944216"/>
        <a:ext cx="8784975" cy="608400"/>
      </dsp:txXfrm>
    </dsp:sp>
    <dsp:sp modelId="{5CCF173E-59DE-4A75-B540-0413B998C049}">
      <dsp:nvSpPr>
        <dsp:cNvPr id="0" name=""/>
        <dsp:cNvSpPr/>
      </dsp:nvSpPr>
      <dsp:spPr>
        <a:xfrm>
          <a:off x="0" y="2630767"/>
          <a:ext cx="8784975" cy="13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23" tIns="10160" rIns="56896" bIns="10160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600" kern="1200" dirty="0"/>
        </a:p>
      </dsp:txBody>
      <dsp:txXfrm>
        <a:off x="0" y="2630767"/>
        <a:ext cx="8784975" cy="132480"/>
      </dsp:txXfrm>
    </dsp:sp>
    <dsp:sp modelId="{3EE64A9F-B816-4F7C-8A84-059E4E916E23}">
      <dsp:nvSpPr>
        <dsp:cNvPr id="0" name=""/>
        <dsp:cNvSpPr/>
      </dsp:nvSpPr>
      <dsp:spPr>
        <a:xfrm>
          <a:off x="0" y="2592287"/>
          <a:ext cx="8784975" cy="608400"/>
        </a:xfrm>
        <a:prstGeom prst="roundRect">
          <a:avLst/>
        </a:prstGeom>
        <a:solidFill>
          <a:srgbClr val="CCECFF"/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3.5. Показатели качества подготовки высокомотивированных учащихся</a:t>
          </a:r>
          <a:endParaRPr lang="ru-RU" sz="16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592287"/>
        <a:ext cx="8784975" cy="608400"/>
      </dsp:txXfrm>
    </dsp:sp>
    <dsp:sp modelId="{47B2E861-775A-4F2F-A1A1-778A245C004E}">
      <dsp:nvSpPr>
        <dsp:cNvPr id="0" name=""/>
        <dsp:cNvSpPr/>
      </dsp:nvSpPr>
      <dsp:spPr>
        <a:xfrm>
          <a:off x="0" y="3273659"/>
          <a:ext cx="8784975" cy="608400"/>
        </a:xfrm>
        <a:prstGeom prst="roundRect">
          <a:avLst/>
        </a:prstGeom>
        <a:solidFill>
          <a:srgbClr val="CCECFF"/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361950" lvl="0" indent="-36195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3.6. Показатель, характеризующий адекватность оценочной деятельности на уровне учителя и образовательного учреждения</a:t>
          </a:r>
          <a:endParaRPr lang="ru-RU" sz="16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273659"/>
        <a:ext cx="8784975" cy="608400"/>
      </dsp:txXfrm>
    </dsp:sp>
    <dsp:sp modelId="{9E890F5C-4A97-4B23-9F26-89B6803ACAE9}">
      <dsp:nvSpPr>
        <dsp:cNvPr id="0" name=""/>
        <dsp:cNvSpPr/>
      </dsp:nvSpPr>
      <dsp:spPr>
        <a:xfrm>
          <a:off x="0" y="3888435"/>
          <a:ext cx="8784975" cy="608400"/>
        </a:xfrm>
        <a:prstGeom prst="roundRect">
          <a:avLst/>
        </a:prstGeom>
        <a:solidFill>
          <a:srgbClr val="CCECFF"/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3.7. Показатели качества образования на основе внутреннего мониторинга</a:t>
          </a:r>
          <a:endParaRPr lang="ru-RU" sz="16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888435"/>
        <a:ext cx="8784975" cy="60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0.0044</cdr:x>
      <cdr:y>0.45208</cdr:y>
    </cdr:from>
    <cdr:to>
      <cdr:x>0.96295</cdr:x>
      <cdr:y>0.45625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>
          <a:off x="57152" y="2066925"/>
          <a:ext cx="12453551" cy="190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0.92411</cdr:x>
      <cdr:y>0.28958</cdr:y>
    </cdr:from>
    <cdr:to>
      <cdr:x>1</cdr:x>
      <cdr:y>0.48958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039602" y="13239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0.85557</cdr:x>
      <cdr:y>0.31875</cdr:y>
    </cdr:from>
    <cdr:to>
      <cdr:x>0.97801</cdr:x>
      <cdr:y>0.42917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1115677" y="1457325"/>
          <a:ext cx="1590675" cy="50482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Мостовский район</a:t>
          </a:r>
        </a:p>
        <a:p xmlns:a="http://schemas.openxmlformats.org/drawingml/2006/main">
          <a:pPr algn="ctr"/>
          <a:r>
            <a: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73,46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0.01972</cdr:x>
      <cdr:y>0.42697</cdr:y>
    </cdr:from>
    <cdr:to>
      <cdr:x>1</cdr:x>
      <cdr:y>0.4293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176780" y="2736304"/>
          <a:ext cx="8787708" cy="149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0.7149</cdr:x>
      <cdr:y>0.2809</cdr:y>
    </cdr:from>
    <cdr:to>
      <cdr:x>0.98514</cdr:x>
      <cdr:y>0.39718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408712" y="1800200"/>
          <a:ext cx="2422546" cy="74520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Мостовский район</a:t>
          </a:r>
        </a:p>
        <a:p xmlns:a="http://schemas.openxmlformats.org/drawingml/2006/main">
          <a:pPr algn="ctr"/>
          <a:r>
            <a: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48,08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0.0506</cdr:x>
      <cdr:y>0.17729</cdr:y>
    </cdr:from>
    <cdr:to>
      <cdr:x>1</cdr:x>
      <cdr:y>0.58864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62653" y="620688"/>
          <a:ext cx="8681347" cy="144016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>
            <a:alpha val="35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0.06688</cdr:x>
      <cdr:y>0.38297</cdr:y>
    </cdr:from>
    <cdr:to>
      <cdr:x>0.98509</cdr:x>
      <cdr:y>0.39006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611560" y="1340768"/>
          <a:ext cx="8396146" cy="2484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0.05216</cdr:x>
      <cdr:y>0.51904</cdr:y>
    </cdr:from>
    <cdr:to>
      <cdr:x>0.97952</cdr:x>
      <cdr:y>0.52871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V="1">
          <a:off x="467544" y="1656184"/>
          <a:ext cx="8313351" cy="308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265CC-9160-4EDF-B6CE-2A584C98D6DA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E42C1-B4E2-4B10-B3E7-5CA066E2F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E42C1-B4E2-4B10-B3E7-5CA066E2F60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096DAD-12D9-4D63-B3EE-CEC06028906B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E42C1-B4E2-4B10-B3E7-5CA066E2F60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upriu.ru/mb/stat_na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4907550" cy="3861048"/>
          </a:xfrm>
          <a:prstGeom prst="rect">
            <a:avLst/>
          </a:prstGeom>
          <a:noFill/>
        </p:spPr>
      </p:pic>
      <p:sp>
        <p:nvSpPr>
          <p:cNvPr id="8" name="Прямоугольный треугольник 7"/>
          <p:cNvSpPr/>
          <p:nvPr/>
        </p:nvSpPr>
        <p:spPr>
          <a:xfrm rot="5400000">
            <a:off x="463488" y="-463488"/>
            <a:ext cx="3933056" cy="4860032"/>
          </a:xfrm>
          <a:prstGeom prst="rtTriangle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6200000">
            <a:off x="4459424" y="2173424"/>
            <a:ext cx="4509120" cy="4860032"/>
          </a:xfrm>
          <a:prstGeom prst="rtTriangle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980728"/>
            <a:ext cx="5653136" cy="302433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результатов  государственной итоговой аттестации в управлении качеством образования </a:t>
            </a:r>
            <a:br>
              <a:rPr lang="ru-RU" sz="32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МБОУ СОШ № 30 </a:t>
            </a:r>
            <a:br>
              <a:rPr lang="ru-RU" sz="32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пос. Мостовского</a:t>
            </a:r>
            <a:endParaRPr lang="ru-RU" sz="3200" b="1" dirty="0"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5229200"/>
            <a:ext cx="2736304" cy="151216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 Н. Мордвицкая, директор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№ 30 пос. Мостовского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211669"/>
            <a:ext cx="2167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 сентября 2018 г.</a:t>
            </a:r>
          </a:p>
          <a:p>
            <a:pPr algn="ctr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пос. Мостовской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5122" name="Picture 2" descr="http://www.krasnogorskonline.ru/_nw/172/470695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2843808" cy="1485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rgbClr val="66CCFF"/>
            </a:solidFill>
          </a:ln>
          <a:scene3d>
            <a:camera prst="orthographicFront"/>
            <a:lightRig rig="twoPt" dir="t"/>
          </a:scene3d>
          <a:sp3d prstMaterial="metal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Средний балл ЕГЭ-2018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500174"/>
          <a:ext cx="8929718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68346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rgbClr val="66CCFF"/>
            </a:solidFill>
          </a:ln>
          <a:scene3d>
            <a:camera prst="orthographicFront"/>
            <a:lightRig rig="twoPt" dir="t"/>
          </a:scene3d>
          <a:sp3d prstMaterial="metal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Средний балл ЕГЭ-2018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26" y="1285860"/>
          <a:ext cx="8501154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 descr="D:\Desktop\СОШ №2, 10\Картинки\shutterstock_103332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03848" cy="240288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210146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rgbClr val="66CCFF"/>
            </a:solidFill>
          </a:ln>
          <a:scene3d>
            <a:camera prst="orthographicFront"/>
            <a:lightRig rig="twoPt" dir="t"/>
          </a:scene3d>
          <a:sp3d prstMaterial="metal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Средний балл ЕГЭ-2018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1571612"/>
          <a:ext cx="9144000" cy="52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1800" y="274638"/>
            <a:ext cx="6120680" cy="1354162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rgbClr val="66CCFF"/>
            </a:solidFill>
          </a:ln>
          <a:scene3d>
            <a:camera prst="orthographicFront"/>
            <a:lightRig rig="twoPt" dir="t"/>
          </a:scene3d>
          <a:sp3d prstMaterial="metal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Средний балл ЕГЭ-2018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1643050"/>
          <a:ext cx="9144000" cy="521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D:\Desktop\СОШ №2, 10\Картинки\DemandSpikes-HowToServiceThem.jpg"/>
          <p:cNvPicPr>
            <a:picLocks noChangeAspect="1" noChangeArrowheads="1"/>
          </p:cNvPicPr>
          <p:nvPr/>
        </p:nvPicPr>
        <p:blipFill>
          <a:blip r:embed="rId3" cstate="print"/>
          <a:srcRect b="15992"/>
          <a:stretch>
            <a:fillRect/>
          </a:stretch>
        </p:blipFill>
        <p:spPr bwMode="auto">
          <a:xfrm>
            <a:off x="-1" y="0"/>
            <a:ext cx="2607681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СОШ №2, 10\Картинки\p1mmfzal.jpg"/>
          <p:cNvPicPr>
            <a:picLocks noChangeAspect="1" noChangeArrowheads="1"/>
          </p:cNvPicPr>
          <p:nvPr/>
        </p:nvPicPr>
        <p:blipFill>
          <a:blip r:embed="rId3" cstate="print"/>
          <a:srcRect t="20984" b="11805"/>
          <a:stretch>
            <a:fillRect/>
          </a:stretch>
        </p:blipFill>
        <p:spPr bwMode="auto">
          <a:xfrm>
            <a:off x="0" y="0"/>
            <a:ext cx="2432814" cy="148478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19056" cy="994122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rgbClr val="66CCFF"/>
            </a:solidFill>
          </a:ln>
          <a:scene3d>
            <a:camera prst="orthographicFront"/>
            <a:lightRig rig="twoPt" dir="t"/>
          </a:scene3d>
          <a:sp3d prstMaterial="metal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Средний балл ОГЭ-2018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1071546"/>
          <a:ext cx="9144000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764704"/>
          <a:ext cx="91440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971600" y="188640"/>
            <a:ext cx="6768752" cy="994122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rgbClr val="66CCFF"/>
            </a:solidFill>
          </a:ln>
          <a:scene3d>
            <a:camera prst="orthographicFront"/>
            <a:lightRig rig="twoPt" dir="t"/>
          </a:scene3d>
          <a:sp3d prstMaterial="metal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Средний балл ЕГЭ-2018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ЕГЭ за 2011-2018 г.г.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836712"/>
          <a:ext cx="8789672" cy="5832644"/>
        </p:xfrm>
        <a:graphic>
          <a:graphicData uri="http://schemas.openxmlformats.org/drawingml/2006/table">
            <a:tbl>
              <a:tblPr/>
              <a:tblGrid>
                <a:gridCol w="2592000"/>
                <a:gridCol w="774709"/>
                <a:gridCol w="774709"/>
                <a:gridCol w="774709"/>
                <a:gridCol w="774709"/>
                <a:gridCol w="774709"/>
                <a:gridCol w="774709"/>
                <a:gridCol w="774709"/>
                <a:gridCol w="774709"/>
              </a:tblGrid>
              <a:tr h="4384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</a:tr>
              <a:tr h="488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</a:tr>
              <a:tr h="441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41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41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41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41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53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41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53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41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53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53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74114" y="6381750"/>
            <a:ext cx="369887" cy="476250"/>
          </a:xfrm>
        </p:spPr>
        <p:txBody>
          <a:bodyPr/>
          <a:lstStyle/>
          <a:p>
            <a:pPr>
              <a:defRPr/>
            </a:pPr>
            <a:fld id="{0AA3D87D-736F-4EC2-B6C8-32615B0B634F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2653" y="4725144"/>
            <a:ext cx="8681347" cy="936104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0" y="0"/>
          <a:ext cx="9144000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0" y="3501008"/>
          <a:ext cx="8964488" cy="319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Овал 4"/>
          <p:cNvSpPr/>
          <p:nvPr/>
        </p:nvSpPr>
        <p:spPr>
          <a:xfrm>
            <a:off x="1619672" y="5877272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79912" y="4293096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19064" y="1052736"/>
            <a:ext cx="8029400" cy="1224136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221088"/>
            <a:ext cx="8352928" cy="108012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251520" y="116632"/>
          <a:ext cx="856895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179512" y="3501008"/>
          <a:ext cx="856895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ая соединительная линия 4"/>
          <p:cNvSpPr/>
          <p:nvPr/>
        </p:nvSpPr>
        <p:spPr>
          <a:xfrm flipV="1">
            <a:off x="611560" y="4797151"/>
            <a:ext cx="8208912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5517232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40152" y="3789040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ая соединительная линия 7"/>
          <p:cNvSpPr/>
          <p:nvPr/>
        </p:nvSpPr>
        <p:spPr>
          <a:xfrm flipV="1">
            <a:off x="683568" y="1628799"/>
            <a:ext cx="8064896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83568" y="4221088"/>
            <a:ext cx="4176464" cy="1296144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4437112"/>
            <a:ext cx="3672408" cy="108012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67536" y="1052736"/>
            <a:ext cx="3852936" cy="1152128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179512" y="0"/>
          <a:ext cx="4104456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1560" y="1124744"/>
            <a:ext cx="3744416" cy="1224136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" name="Прямая соединительная линия 3"/>
          <p:cNvSpPr/>
          <p:nvPr/>
        </p:nvSpPr>
        <p:spPr>
          <a:xfrm>
            <a:off x="611560" y="1700808"/>
            <a:ext cx="352839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499992" y="188640"/>
          <a:ext cx="409575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ая соединительная линия 8"/>
          <p:cNvSpPr/>
          <p:nvPr/>
        </p:nvSpPr>
        <p:spPr>
          <a:xfrm>
            <a:off x="4932040" y="1628800"/>
            <a:ext cx="37444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4932040" y="3573016"/>
          <a:ext cx="392392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ая соединительная линия 11"/>
          <p:cNvSpPr/>
          <p:nvPr/>
        </p:nvSpPr>
        <p:spPr>
          <a:xfrm>
            <a:off x="5364088" y="4941168"/>
            <a:ext cx="352839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251520" y="3717032"/>
          <a:ext cx="457200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Прямая соединительная линия 16"/>
          <p:cNvSpPr/>
          <p:nvPr/>
        </p:nvSpPr>
        <p:spPr>
          <a:xfrm>
            <a:off x="683568" y="4869160"/>
            <a:ext cx="39604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4581128"/>
            <a:ext cx="2448272" cy="2160240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31840" y="4581128"/>
            <a:ext cx="2736304" cy="2160240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00192" y="4581128"/>
            <a:ext cx="2736304" cy="2160240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1628800"/>
            <a:ext cx="5328592" cy="216024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16632"/>
            <a:ext cx="8352928" cy="1368152"/>
          </a:xfrm>
          <a:prstGeom prst="roundRect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1.Государственная итоговая аттестация –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основное звено в системе оценки качества образования</a:t>
            </a:r>
          </a:p>
          <a:p>
            <a:pPr algn="ctr"/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lddt.ucoz.ru/data18/images/Slaid_Opros.jpg"/>
          <p:cNvPicPr>
            <a:picLocks noChangeAspect="1" noChangeArrowheads="1"/>
          </p:cNvPicPr>
          <p:nvPr/>
        </p:nvPicPr>
        <p:blipFill>
          <a:blip r:embed="rId2" cstate="print"/>
          <a:srcRect l="36886"/>
          <a:stretch>
            <a:fillRect/>
          </a:stretch>
        </p:blipFill>
        <p:spPr bwMode="auto">
          <a:xfrm>
            <a:off x="1907704" y="1700808"/>
            <a:ext cx="48245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C:\Users\Администратор\Desktop\всероссийские-проверочные-работы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25144"/>
            <a:ext cx="2067827" cy="189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https://egorschool5.edumsko.ru/uploads/2000/1070/banner/pic_image/gia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797152"/>
            <a:ext cx="226272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http://irkutsk.news/upload/000/u1/384/0c7f801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941168"/>
            <a:ext cx="248805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низ 16"/>
          <p:cNvSpPr/>
          <p:nvPr/>
        </p:nvSpPr>
        <p:spPr>
          <a:xfrm rot="2147529">
            <a:off x="1525775" y="3816816"/>
            <a:ext cx="345377" cy="775411"/>
          </a:xfrm>
          <a:prstGeom prst="downArrow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9010475">
            <a:off x="6802464" y="3802527"/>
            <a:ext cx="340445" cy="761062"/>
          </a:xfrm>
          <a:prstGeom prst="downArrow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211960" y="3861048"/>
            <a:ext cx="345377" cy="699994"/>
          </a:xfrm>
          <a:prstGeom prst="downArrow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2018-09-15_14-05-03.png"/>
          <p:cNvPicPr>
            <a:picLocks noChangeAspect="1" noChangeArrowheads="1"/>
          </p:cNvPicPr>
          <p:nvPr/>
        </p:nvPicPr>
        <p:blipFill>
          <a:blip r:embed="rId3" cstate="print"/>
          <a:srcRect l="18981" t="8072" r="19614" b="100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Desktop\СОШ №2, 10\Картинки\2018-09-16_14-50-44.png"/>
          <p:cNvPicPr>
            <a:picLocks noChangeAspect="1" noChangeArrowheads="1"/>
          </p:cNvPicPr>
          <p:nvPr/>
        </p:nvPicPr>
        <p:blipFill>
          <a:blip r:embed="rId2" cstate="print"/>
          <a:srcRect l="21002" t="8026" r="21638" b="16667"/>
          <a:stretch>
            <a:fillRect/>
          </a:stretch>
        </p:blipFill>
        <p:spPr bwMode="auto">
          <a:xfrm>
            <a:off x="0" y="0"/>
            <a:ext cx="92864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6937">
            <a:off x="109140" y="1157555"/>
            <a:ext cx="3649260" cy="5510676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23560" name="Picture 8" descr="http://xn--j1aaex.xn--p1ai/images/ssylk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3635896" cy="901779"/>
          </a:xfrm>
          <a:prstGeom prst="rect">
            <a:avLst/>
          </a:prstGeom>
          <a:noFill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9" y="0"/>
            <a:ext cx="5580111" cy="686097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116632"/>
            <a:ext cx="7920880" cy="576064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УРОВНИ   ПОДГОТОВКИ   К   ГИА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07504" y="692696"/>
            <a:ext cx="6192688" cy="5976664"/>
          </a:xfrm>
          <a:prstGeom prst="triangle">
            <a:avLst/>
          </a:prstGeom>
          <a:ln w="38100">
            <a:solidFill>
              <a:srgbClr val="0000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59832" y="908720"/>
            <a:ext cx="5832648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66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ВЫСОКИЙ УРОВЕНЬ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знаний и умений достаточно для полноценного продолжения образования в 10 классе, далее в профильном вузе с достаточно высоким конкурсом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1760" y="2204864"/>
            <a:ext cx="648072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66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ПОВЫШЕННЫЙ УРОВЕНЬ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знаний и умений достаточно для продолжения образования в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классе, далее в профильным специальностям в  вузах со средним уровнем требований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501008"/>
            <a:ext cx="7200800" cy="1800200"/>
          </a:xfrm>
          <a:prstGeom prst="roundRect">
            <a:avLst/>
          </a:prstGeom>
          <a:solidFill>
            <a:schemeClr val="bg1"/>
          </a:solidFill>
          <a:ln>
            <a:solidFill>
              <a:srgbClr val="0066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БАЗОВЫЙ УРОВЕНЬ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знания, умения и способы деятельности соответствуют требованиям стандарта на минимально возможном уровне. В группу с базовым уровнем подготовки входят учащиеся, которые могут продолжить образование по профильным специальностям в НПО и СПО или выбрать направление обучения в вузе, где данный предмет не является профильным после завершения обучения в СПО и НПО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5517232"/>
            <a:ext cx="8208912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66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НИЗКИЙ УРОВЕНЬ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риска, так как бессистемность и отрывочность их знаний не позволяет преодолеть минимальный порог для получения результата и освоить  образовательные программы основного общего образования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38" name="Picture 2" descr="D:\Desktop\СОШ №2, 10\Картинки\graph-increas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</p:spPr>
      </p:pic>
      <p:pic>
        <p:nvPicPr>
          <p:cNvPr id="39939" name="Picture 3" descr="D:\Desktop\СОШ №2, 10\Картинки\2018_01_21.jpg"/>
          <p:cNvPicPr>
            <a:picLocks noChangeAspect="1" noChangeArrowheads="1"/>
          </p:cNvPicPr>
          <p:nvPr/>
        </p:nvPicPr>
        <p:blipFill>
          <a:blip r:embed="rId3" cstate="print"/>
          <a:srcRect r="2986" b="34688"/>
          <a:stretch>
            <a:fillRect/>
          </a:stretch>
        </p:blipFill>
        <p:spPr bwMode="auto">
          <a:xfrm>
            <a:off x="-1" y="-1"/>
            <a:ext cx="2664421" cy="1772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84368" y="6381328"/>
            <a:ext cx="777280" cy="1488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16632"/>
            <a:ext cx="8568952" cy="1008112"/>
          </a:xfrm>
          <a:prstGeom prst="roundRect">
            <a:avLst/>
          </a:prstGeom>
          <a:solidFill>
            <a:srgbClr val="CCEC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управления качеством образования с использованием результатов ГИА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МБОУ СОШ № 30 пос. Мостовского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1124744"/>
          <a:ext cx="8784976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Desktop\СОШ №2, 10\Картинки\repetitor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1383614" cy="195643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763688" y="116632"/>
            <a:ext cx="7128792" cy="1800200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2.Основные направления использования показателей независимого оценивания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(ОГЭ и ЕГЭ) в управлении качеством образования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323528" y="1988840"/>
          <a:ext cx="85689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188640"/>
            <a:ext cx="8568952" cy="194421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3.Основные группы показателей качества образования,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получаемые на основе результатов независимого оценивания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(ОГЭ и ЕГЭ)</a:t>
            </a:r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2204864"/>
          <a:ext cx="8784976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0" y="116632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0" y="188640"/>
          <a:ext cx="914400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0" y="188640"/>
          <a:ext cx="8964488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ая соединительная линия 2"/>
          <p:cNvSpPr/>
          <p:nvPr/>
        </p:nvSpPr>
        <p:spPr>
          <a:xfrm>
            <a:off x="180320" y="2420888"/>
            <a:ext cx="8963680" cy="149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76256" y="1412776"/>
            <a:ext cx="2018531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Мостовский район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59,73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rgbClr val="66CCFF"/>
            </a:solidFill>
          </a:ln>
          <a:scene3d>
            <a:camera prst="orthographicFront"/>
            <a:lightRig rig="twoPt" dir="t"/>
          </a:scene3d>
          <a:sp3d prstMaterial="metal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Средний балл ОГЭ-2018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715436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662</Words>
  <Application>Microsoft Office PowerPoint</Application>
  <PresentationFormat>Экран (4:3)</PresentationFormat>
  <Paragraphs>219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Использование результатов  государственной итоговой аттестации в управлении качеством образования  в МБОУ СОШ № 30  пос. Мостовского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Средний балл ОГЭ-2018</vt:lpstr>
      <vt:lpstr>Средний балл ЕГЭ-2018</vt:lpstr>
      <vt:lpstr>Средний балл ЕГЭ-2018</vt:lpstr>
      <vt:lpstr>Средний балл ЕГЭ-2018</vt:lpstr>
      <vt:lpstr>Средний балл ЕГЭ-2018</vt:lpstr>
      <vt:lpstr>Средний балл ОГЭ-2018</vt:lpstr>
      <vt:lpstr>Средний балл ЕГЭ-2018</vt:lpstr>
      <vt:lpstr>Сравнительный анализ ЕГЭ за 2011-2018 г.г.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X86</cp:lastModifiedBy>
  <cp:revision>39</cp:revision>
  <dcterms:created xsi:type="dcterms:W3CDTF">2018-09-15T11:03:52Z</dcterms:created>
  <dcterms:modified xsi:type="dcterms:W3CDTF">2018-09-17T08:01:41Z</dcterms:modified>
</cp:coreProperties>
</file>