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1" r:id="rId6"/>
    <p:sldId id="262" r:id="rId7"/>
    <p:sldId id="259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F5C9-53F9-4E03-9CCD-DB64731DEC64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6FAE-F3D0-4026-9367-3946B730C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6FAE-F3D0-4026-9367-3946B730C1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7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4.sldx"/><Relationship Id="rId5" Type="http://schemas.openxmlformats.org/officeDocument/2006/relationships/package" Target="../embeddings/______Microsoft_Office_PowerPoint3.sldx"/><Relationship Id="rId4" Type="http://schemas.openxmlformats.org/officeDocument/2006/relationships/package" Target="../embeddings/______Microsoft_Office_PowerPoint2.sld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000. 2018\СОШ №2, 10\Картинки\repetito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4104456" cy="345595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437112"/>
            <a:ext cx="4211960" cy="12161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Е.Ю. Бунтури,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учебной работе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 подготовки  обучающихся к государственной итоговой аттестации в МБОУ СОШ № 30 пос.Мостовского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17 сентября 2018 г.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пос. Мостовской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85852" y="214290"/>
            <a:ext cx="62607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30 поселка Мостовского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Мостовский район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:\00000. 2018\СОШ №2, 10\Картинки\ege1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0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858312" cy="128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Принципы, определяющие систему подготовки  обучающихся к ОГЭ и ЕГЭ: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572560" cy="50006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800000"/>
                </a:solidFill>
              </a:rPr>
              <a:t>ЦЕЛОСТНОСТЬ МОДЕЛИ ОБУЧЕНИЯ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800000"/>
                </a:solidFill>
              </a:rPr>
              <a:t>ПРЕЕМСТВЕННОСТЬ СОДЕРЖАНИЯ ОБРАЗОВАНИЯ, ПРИМЕНЯЕМЫХ ТЕХНОЛОГИЙ, УЧЕБНО-МЕТОДИЧЕСКИХ КОМПЛЕКТОВ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800000"/>
                </a:solidFill>
              </a:rPr>
              <a:t>ИНДИВИДУАЛЬНО-ЛИЧНОСТНЫЙ ПОДХОД К ОБУЧЕНИЮ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>
                <a:solidFill>
                  <a:srgbClr val="800000"/>
                </a:solidFill>
              </a:rPr>
              <a:t>ДЕЯТЕЛЬНОСТНЫЙ ПОДХОД, ОСНОВАННЫЙ НА САМОСТОЯТЕЛЬНО-ПОИСКОВОЙ ДЕЯТЕЛЬНОСТИ ОБУЧАЮЩИХСЯ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>СХЕМА  ПОДГОТОВКИ  К  ГИА</a:t>
            </a:r>
            <a:endParaRPr lang="ru-RU" sz="4400" b="1" dirty="0"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428736"/>
            <a:ext cx="2143140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Анализ результатов ГИА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7952" y="2714620"/>
            <a:ext cx="2286048" cy="12763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Адресное повышение квалификации учителей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4071942"/>
            <a:ext cx="2500330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Проведение диагностических и тренировочных работ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357298"/>
            <a:ext cx="2857520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Изучение нормативно-распорядительных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документов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5429264"/>
            <a:ext cx="2643206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Психологическое сопровождение подготовки к ГИА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1357298"/>
            <a:ext cx="2500330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Организация информационно-разъяснительной работы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786058"/>
            <a:ext cx="2500330" cy="11430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Индивидуальные и групповые консультации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4071942"/>
            <a:ext cx="2500330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Анализ результатов мониторинговых  работ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14612" y="2714620"/>
            <a:ext cx="3857652" cy="2428892"/>
          </a:xfrm>
          <a:prstGeom prst="ellipse">
            <a:avLst/>
          </a:prstGeom>
          <a:solidFill>
            <a:srgbClr val="FFCC99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Направления деятельности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5429264"/>
            <a:ext cx="2428892" cy="12144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Индивидуальнаяработа</a:t>
            </a:r>
            <a:r>
              <a:rPr lang="ru-RU" sz="2000" b="1" dirty="0" smtClean="0">
                <a:solidFill>
                  <a:schemeClr val="tx1"/>
                </a:solidFill>
              </a:rPr>
              <a:t> с родителями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endCxn id="14" idx="1"/>
          </p:cNvCxnSpPr>
          <p:nvPr/>
        </p:nvCxnSpPr>
        <p:spPr>
          <a:xfrm rot="16200000" flipH="1">
            <a:off x="2890671" y="2681441"/>
            <a:ext cx="498577" cy="279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</p:cNvCxnSpPr>
          <p:nvPr/>
        </p:nvCxnSpPr>
        <p:spPr>
          <a:xfrm rot="5400000">
            <a:off x="4250529" y="253602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714612" y="4643447"/>
            <a:ext cx="285754" cy="214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7" idx="1"/>
          </p:cNvCxnSpPr>
          <p:nvPr/>
        </p:nvCxnSpPr>
        <p:spPr>
          <a:xfrm rot="10800000" flipV="1">
            <a:off x="6357954" y="3352800"/>
            <a:ext cx="499998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3"/>
          </p:cNvCxnSpPr>
          <p:nvPr/>
        </p:nvCxnSpPr>
        <p:spPr>
          <a:xfrm>
            <a:off x="2500330" y="3357562"/>
            <a:ext cx="42859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607852" y="2607465"/>
            <a:ext cx="357192" cy="2857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214677" y="5000637"/>
            <a:ext cx="428628" cy="42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393535" y="5107795"/>
            <a:ext cx="442923" cy="228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43636" y="4714884"/>
            <a:ext cx="357190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5528">
            <a:off x="2538817" y="672700"/>
            <a:ext cx="3677765" cy="463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429684" cy="1199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Проведение индивидуальных и групповых консультаций</a:t>
            </a:r>
            <a:endParaRPr lang="ru-RU" sz="3200" b="1" dirty="0"/>
          </a:p>
        </p:txBody>
      </p:sp>
      <p:pic>
        <p:nvPicPr>
          <p:cNvPr id="19459" name="Picture 3" descr="http://spectr-gram.ru/d/man_teacher_helping_126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27916"/>
            <a:ext cx="3168352" cy="3619833"/>
          </a:xfrm>
          <a:prstGeom prst="rect">
            <a:avLst/>
          </a:prstGeom>
          <a:noFill/>
        </p:spPr>
      </p:pic>
      <p:pic>
        <p:nvPicPr>
          <p:cNvPr id="19461" name="Picture 5" descr="http://www.irkutsk.izbirkom.ru/etc/2017/190617_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960440" cy="297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e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истратор\Downloads\9YxP-lndm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57457"/>
            <a:ext cx="3000396" cy="28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142852"/>
            <a:ext cx="85011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Участие в различных мониторинговых </a:t>
            </a:r>
            <a:r>
              <a:rPr lang="ru-RU" sz="3600" b="1" dirty="0" smtClean="0"/>
              <a:t> процедурах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232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1565" t="8911" r="11565" b="39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572000" y="3929066"/>
          <a:ext cx="3626099" cy="2714620"/>
        </p:xfrm>
        <a:graphic>
          <a:graphicData uri="http://schemas.openxmlformats.org/presentationml/2006/ole">
            <p:oleObj spid="_x0000_s15365" name="Слайд" r:id="rId3" imgW="4570541" imgH="3427323" progId="PowerPoint.Slide.12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1285860"/>
          <a:ext cx="3541667" cy="2643230"/>
        </p:xfrm>
        <a:graphic>
          <a:graphicData uri="http://schemas.openxmlformats.org/presentationml/2006/ole">
            <p:oleObj spid="_x0000_s15363" name="Слайд" r:id="rId4" imgW="4570541" imgH="3427323" progId="PowerPoint.Slide.12">
              <p:embed/>
            </p:oleObj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0"/>
            <a:ext cx="9001156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Проведение классных часов  </a:t>
            </a:r>
          </a:p>
          <a:p>
            <a:pPr algn="ctr"/>
            <a:r>
              <a:rPr lang="ru-RU" sz="4000" b="1" dirty="0" smtClean="0"/>
              <a:t>и родительских собраний</a:t>
            </a:r>
            <a:endParaRPr lang="ru-RU" sz="4000" b="1" dirty="0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571736" y="1714488"/>
          <a:ext cx="3357586" cy="2518189"/>
        </p:xfrm>
        <a:graphic>
          <a:graphicData uri="http://schemas.openxmlformats.org/presentationml/2006/ole">
            <p:oleObj spid="_x0000_s15369" name="Слайд" r:id="rId5" imgW="4570541" imgH="3427323" progId="PowerPoint.Slide.12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42910" y="3929066"/>
          <a:ext cx="3714776" cy="2789011"/>
        </p:xfrm>
        <a:graphic>
          <a:graphicData uri="http://schemas.openxmlformats.org/presentationml/2006/ole">
            <p:oleObj spid="_x0000_s15367" name="Слайд" r:id="rId6" imgW="4570541" imgH="3427323" progId="PowerPoint.Slide.12">
              <p:embed/>
            </p:oleObj>
          </a:graphicData>
        </a:graphic>
      </p:graphicFrame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572132" y="1428736"/>
          <a:ext cx="3333772" cy="2500330"/>
        </p:xfrm>
        <a:graphic>
          <a:graphicData uri="http://schemas.openxmlformats.org/presentationml/2006/ole">
            <p:oleObj spid="_x0000_s15361" name="Слайд" r:id="rId7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142852"/>
            <a:ext cx="885831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Психологическое  сопровождение  подготовки к ОГЭ и ЕГЭ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714488"/>
            <a:ext cx="4857784" cy="85725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Формы работы: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14620"/>
            <a:ext cx="8715436" cy="8572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Групповое и индивидуальное  консультирование, информирование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14752"/>
            <a:ext cx="8715436" cy="642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Групповая и индивидуальная диагностика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00570"/>
            <a:ext cx="8715436" cy="92869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Групповые и индивидуальные занятия (тренинги)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572140"/>
            <a:ext cx="8715436" cy="10001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 Мини-лекции, выступления на родительских собраниях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643998" cy="11430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1571612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Мотивация учебной деятельности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Качество проведения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диагностических работ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Индивидуализация процесса обучения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Единый уровень требований к подготовке выпускников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Взаимодействие и сотрудничество всех педагогов школы, всех школьных служб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Активное  включение в образовательный процесс родителей</a:t>
            </a:r>
            <a:endParaRPr lang="ru-RU" sz="2800" b="1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творческой среды для личностных достижений учащихся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52"/>
            <a:ext cx="885831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Факторы качества образовательной среды </a:t>
            </a:r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МБОУ СОШ № 30 пос. Мостовского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</TotalTime>
  <Words>211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Справедливость</vt:lpstr>
      <vt:lpstr>Слайд</vt:lpstr>
      <vt:lpstr>Система  подготовки  обучающихся к государственной итоговой аттестации в МБОУ СОШ № 30 пос.Мостовского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подготовки  обучающихся к государственной итоговой аттестации в МБОУ СОШ № 30 пос.Мостовского</dc:title>
  <dc:creator>Администратор</dc:creator>
  <cp:lastModifiedBy>DNA7 X86</cp:lastModifiedBy>
  <cp:revision>31</cp:revision>
  <dcterms:created xsi:type="dcterms:W3CDTF">2018-09-16T18:37:17Z</dcterms:created>
  <dcterms:modified xsi:type="dcterms:W3CDTF">2018-09-17T06:56:09Z</dcterms:modified>
</cp:coreProperties>
</file>