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6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757" y="191804"/>
            <a:ext cx="339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614" y="695430"/>
            <a:ext cx="371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экзамен!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2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7" y="5951390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" y="6010564"/>
            <a:ext cx="1741746" cy="10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7659" y="7637976"/>
            <a:ext cx="3024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линейку и угольник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построения 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геометрических фигур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96" y="6053372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1" y="6155355"/>
            <a:ext cx="1292533" cy="12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01238" y="788419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41" y="626509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60" y="7106754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>
              <a:alphaModFix amt="62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6515" y="189912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120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(2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45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388" y="7910310"/>
            <a:ext cx="31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64" y="5926653"/>
            <a:ext cx="1941844" cy="19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96469" y="7913640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180482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59" y="6343961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>
              <a:alphaModFix amt="36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635771" y="6086031"/>
            <a:ext cx="1477533" cy="16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757" y="191804"/>
            <a:ext cx="3868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2329" y="696664"/>
            <a:ext cx="371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экзамен!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38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656" y="7873156"/>
            <a:ext cx="288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рфографический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45" y="6083833"/>
            <a:ext cx="1651175" cy="164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01008" y="7873156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41" y="626509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37" y="6428575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>
              <a:alphaModFix amt="48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8" y="5945617"/>
            <a:ext cx="1160427" cy="18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8533" y="263171"/>
            <a:ext cx="4487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ЯЗЫК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" y="106727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728" y="1457531"/>
            <a:ext cx="6112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Продолжительность: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письменная часть – 120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минут (2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часа)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устная часть (с подготовкой) – 15 минут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689" y="727842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61" y="6962555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473892" y="753435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84" y="6404287"/>
            <a:ext cx="1265744" cy="17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975" y="3295215"/>
            <a:ext cx="6740619" cy="484632"/>
          </a:xfrm>
          <a:prstGeom prst="roundRect">
            <a:avLst/>
          </a:prstGeom>
          <a:blipFill dpi="0" rotWithShape="1">
            <a:blip r:embed="rId6">
              <a:alphaModFix amt="3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7" y="3998900"/>
            <a:ext cx="927573" cy="1321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0614" y="4172583"/>
            <a:ext cx="345001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680" y="3857933"/>
            <a:ext cx="639235" cy="1603187"/>
          </a:xfrm>
          <a:prstGeom prst="rect">
            <a:avLst/>
          </a:prstGeom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83630" y="6008900"/>
            <a:ext cx="6711964" cy="4940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087" y="6699745"/>
            <a:ext cx="1519588" cy="2003909"/>
          </a:xfrm>
          <a:prstGeom prst="rect">
            <a:avLst/>
          </a:prstGeom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75" y="3998900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494" y="4012747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785" y="177927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235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(3 часа 55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42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59" y="7637976"/>
            <a:ext cx="267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сборники лирики,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полные тексты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произведений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36" y="5945617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17091" y="7642324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67" y="627105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57" y="6434536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>
              <a:alphaModFix amt="29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766" y="5804901"/>
            <a:ext cx="2157093" cy="18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8663" y="189912"/>
            <a:ext cx="28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45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59" y="7637976"/>
            <a:ext cx="318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линейка,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36" y="5945617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17091" y="7642324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67" y="6271056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33" y="6434535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1" y="4797754"/>
            <a:ext cx="3232769" cy="854366"/>
          </a:xfrm>
          <a:prstGeom prst="roundRect">
            <a:avLst/>
          </a:prstGeom>
          <a:blipFill dpi="0" rotWithShape="1">
            <a:blip r:embed="rId3">
              <a:alphaModFix amt="57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1008" y="4776902"/>
            <a:ext cx="3225524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82" y="5951390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1" y="5904453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915" y="215148"/>
            <a:ext cx="302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120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(2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49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567" y="7679478"/>
            <a:ext cx="3381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калькулятор, линейка,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атлас для 7-9 класса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30" y="5926653"/>
            <a:ext cx="1481877" cy="14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76920" y="7679478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30" y="6457827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43" y="6621306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>
              <a:alphaModFix amt="56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7448">
            <a:off x="1018759" y="5980803"/>
            <a:ext cx="1493370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240133" y="6051420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7776" y="6065980"/>
            <a:ext cx="998503" cy="13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6253" y="262172"/>
            <a:ext cx="4470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И ИКТ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5360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150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(2 часа 30 минут)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279" y="68512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227" y="2688888"/>
            <a:ext cx="6609900" cy="484632"/>
          </a:xfrm>
          <a:prstGeom prst="roundRect">
            <a:avLst/>
          </a:prstGeom>
          <a:blipFill dpi="0" rotWithShape="1">
            <a:blip r:embed="rId3">
              <a:alphaModFix amt="53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69" y="6349471"/>
            <a:ext cx="2049249" cy="20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39028" y="7280347"/>
            <a:ext cx="3147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алькулятор,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24" y="6126029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6227" y="5371671"/>
            <a:ext cx="6609900" cy="5117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4392" y="3458614"/>
            <a:ext cx="5513570" cy="1603187"/>
            <a:chOff x="585688" y="3083200"/>
            <a:chExt cx="5513570" cy="160318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8" y="3224167"/>
              <a:ext cx="909585" cy="132125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87255" y="3397850"/>
              <a:ext cx="3383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паспорт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ерные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гелевые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ручки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00" y="3255495"/>
              <a:ext cx="929899" cy="928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4919" y="3269342"/>
              <a:ext cx="9271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2420" y="3083200"/>
              <a:ext cx="626838" cy="1603187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9" y="6547225"/>
            <a:ext cx="1627089" cy="18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1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9569" y="147760"/>
            <a:ext cx="4088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1" y="1631511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экзаменов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089" y="1109684"/>
            <a:ext cx="319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Экзамены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227" y="2903596"/>
            <a:ext cx="6609900" cy="484632"/>
          </a:xfrm>
          <a:prstGeom prst="roundRect">
            <a:avLst/>
          </a:prstGeom>
          <a:blipFill dpi="0" rotWithShape="1">
            <a:blip r:embed="rId3">
              <a:alphaModFix amt="52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6347054"/>
            <a:ext cx="2279701" cy="227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640460" y="7591885"/>
            <a:ext cx="36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6096128"/>
            <a:ext cx="1328599" cy="18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26227" y="5646039"/>
            <a:ext cx="6609900" cy="5117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88095" y="3711357"/>
            <a:ext cx="5513570" cy="1603187"/>
            <a:chOff x="585688" y="3083200"/>
            <a:chExt cx="5513570" cy="160318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8" y="3224167"/>
              <a:ext cx="909585" cy="132125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87255" y="3397850"/>
              <a:ext cx="3383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паспорт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b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ерные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гелевые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ручки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00" y="3255495"/>
              <a:ext cx="929899" cy="928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64919" y="3269342"/>
              <a:ext cx="9271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72420" y="3083200"/>
              <a:ext cx="626838" cy="1603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01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7150" y="177927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" y="1070900"/>
            <a:ext cx="1055935" cy="125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8332" y="1223947"/>
            <a:ext cx="495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экзамена – 10.00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– 180 минут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         (3 часа)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000" y="709445"/>
            <a:ext cx="296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по выбору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632" y="2520482"/>
            <a:ext cx="6609900" cy="484632"/>
          </a:xfrm>
          <a:prstGeom prst="roundRect">
            <a:avLst/>
          </a:prstGeom>
          <a:blipFill dpi="0" rotWithShape="1">
            <a:blip r:embed="rId3">
              <a:alphaModFix amt="47000"/>
              <a:duotone>
                <a:schemeClr val="accent6">
                  <a:shade val="63000"/>
                  <a:tint val="82000"/>
                </a:schemeClr>
                <a:schemeClr val="accent6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взять с собой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8" y="3224167"/>
            <a:ext cx="909585" cy="13212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7255" y="3397850"/>
            <a:ext cx="3383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ерные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гелевые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ручки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159" y="7536839"/>
            <a:ext cx="31801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непрограммируемый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калькулятор,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22" y="5811913"/>
            <a:ext cx="1872096" cy="18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776920" y="7679478"/>
            <a:ext cx="314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99" y="6309377"/>
            <a:ext cx="1212341" cy="16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74" y="6553953"/>
            <a:ext cx="974358" cy="13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255495"/>
            <a:ext cx="929899" cy="9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919" y="3269342"/>
            <a:ext cx="927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93" y="216602"/>
            <a:ext cx="2049332" cy="805247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 flipH="1">
            <a:off x="116630" y="4797754"/>
            <a:ext cx="3672409" cy="854366"/>
          </a:xfrm>
          <a:prstGeom prst="roundRect">
            <a:avLst/>
          </a:prstGeom>
          <a:blipFill dpi="0" rotWithShape="1">
            <a:blip r:embed="rId3">
              <a:alphaModFix amt="47000"/>
              <a:duotone>
                <a:schemeClr val="accent1">
                  <a:shade val="63000"/>
                  <a:tint val="82000"/>
                </a:schemeClr>
                <a:schemeClr val="accent1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45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Разрешено использовать</a:t>
            </a:r>
            <a:endParaRPr lang="ru-RU" sz="2800" b="1" dirty="0">
              <a:solidFill>
                <a:srgbClr val="4450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8936" y="4776902"/>
            <a:ext cx="2857596" cy="8752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Запрещено использовать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420" y="3083200"/>
            <a:ext cx="626838" cy="16031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94" y1="71581" x2="16194" y2="71581"/>
                        <a14:foregroundMark x1="14440" y1="79073" x2="14440" y2="79073"/>
                        <a14:foregroundMark x1="13900" y1="70036" x2="13900" y2="70036"/>
                        <a14:foregroundMark x1="12011" y1="70749" x2="12011" y2="70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471">
            <a:off x="240133" y="6051420"/>
            <a:ext cx="1191445" cy="13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0565" y="5560673"/>
            <a:ext cx="1616140" cy="21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8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259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Бойко Татьяна Николаевна</cp:lastModifiedBy>
  <cp:revision>26</cp:revision>
  <cp:lastPrinted>2018-09-20T10:52:59Z</cp:lastPrinted>
  <dcterms:created xsi:type="dcterms:W3CDTF">2018-09-08T13:06:37Z</dcterms:created>
  <dcterms:modified xsi:type="dcterms:W3CDTF">2018-09-20T10:53:35Z</dcterms:modified>
</cp:coreProperties>
</file>