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9" r:id="rId2"/>
    <p:sldId id="260" r:id="rId3"/>
    <p:sldId id="265" r:id="rId4"/>
    <p:sldId id="266" r:id="rId5"/>
    <p:sldId id="267" r:id="rId6"/>
    <p:sldId id="270" r:id="rId7"/>
    <p:sldId id="264" r:id="rId8"/>
    <p:sldId id="272" r:id="rId9"/>
    <p:sldId id="273" r:id="rId10"/>
    <p:sldId id="288" r:id="rId11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CCFF"/>
    <a:srgbClr val="9900CC"/>
    <a:srgbClr val="660066"/>
    <a:srgbClr val="FF3300"/>
    <a:srgbClr val="FF0066"/>
    <a:srgbClr val="CC99FF"/>
    <a:srgbClr val="9933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8" autoAdjust="0"/>
    <p:restoredTop sz="94660"/>
  </p:normalViewPr>
  <p:slideViewPr>
    <p:cSldViewPr>
      <p:cViewPr>
        <p:scale>
          <a:sx n="70" d="100"/>
          <a:sy n="70" d="100"/>
        </p:scale>
        <p:origin x="-1020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8" d="100"/>
        <a:sy n="48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F39552-0853-4172-9D53-2B9CB939F6E6}" type="doc">
      <dgm:prSet loTypeId="urn:microsoft.com/office/officeart/2005/8/layout/chevron2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DA83E0-D70E-43E0-8156-836FCCE99DAA}">
      <dgm:prSet phldrT="[Текст]" phldr="1"/>
      <dgm:spPr>
        <a:solidFill>
          <a:srgbClr val="B7ACCC"/>
        </a:solidFill>
      </dgm:spPr>
      <dgm:t>
        <a:bodyPr/>
        <a:lstStyle/>
        <a:p>
          <a:endParaRPr lang="ru-RU" dirty="0"/>
        </a:p>
      </dgm:t>
    </dgm:pt>
    <dgm:pt modelId="{F3B7BB65-7B4E-4423-B05C-E2CBDD74AE1C}" type="parTrans" cxnId="{3924CEEB-AA75-4436-A008-46107E791959}">
      <dgm:prSet/>
      <dgm:spPr/>
      <dgm:t>
        <a:bodyPr/>
        <a:lstStyle/>
        <a:p>
          <a:endParaRPr lang="ru-RU"/>
        </a:p>
      </dgm:t>
    </dgm:pt>
    <dgm:pt modelId="{168FAC48-F3E8-4686-A3B0-2E04414CBB30}" type="sibTrans" cxnId="{3924CEEB-AA75-4436-A008-46107E791959}">
      <dgm:prSet/>
      <dgm:spPr/>
      <dgm:t>
        <a:bodyPr/>
        <a:lstStyle/>
        <a:p>
          <a:endParaRPr lang="ru-RU"/>
        </a:p>
      </dgm:t>
    </dgm:pt>
    <dgm:pt modelId="{185493EB-65CC-434E-BAC9-93FB122C84B7}">
      <dgm:prSet phldrT="[Текст]" custT="1"/>
      <dgm:spPr>
        <a:ln w="25400">
          <a:solidFill>
            <a:srgbClr val="9900CC"/>
          </a:solidFill>
        </a:ln>
      </dgm:spPr>
      <dgm:t>
        <a:bodyPr/>
        <a:lstStyle/>
        <a:p>
          <a:r>
            <a:rPr lang="ru-RU" altLang="ru-RU" sz="24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rPr>
            <a:t>Выбранные учебные предметы необходимо </a:t>
          </a:r>
          <a:r>
            <a:rPr lang="ru-RU" altLang="ru-RU" sz="2400" b="1" u="sng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rPr>
            <a:t>указать в заявлении</a:t>
          </a:r>
          <a:endParaRPr lang="ru-RU" sz="2400" b="1" u="sng" dirty="0">
            <a:solidFill>
              <a:srgbClr val="66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0F5FD49A-A4FB-4F21-B0E7-C6927F43F694}" type="parTrans" cxnId="{8E905468-84A3-4F25-B959-D7FFBC8F8C4C}">
      <dgm:prSet/>
      <dgm:spPr/>
      <dgm:t>
        <a:bodyPr/>
        <a:lstStyle/>
        <a:p>
          <a:endParaRPr lang="ru-RU"/>
        </a:p>
      </dgm:t>
    </dgm:pt>
    <dgm:pt modelId="{9529CCAB-B631-47F9-A207-B586B5753602}" type="sibTrans" cxnId="{8E905468-84A3-4F25-B959-D7FFBC8F8C4C}">
      <dgm:prSet/>
      <dgm:spPr/>
      <dgm:t>
        <a:bodyPr/>
        <a:lstStyle/>
        <a:p>
          <a:endParaRPr lang="ru-RU"/>
        </a:p>
      </dgm:t>
    </dgm:pt>
    <dgm:pt modelId="{D12873EA-5D23-4FE2-9456-BC8F76C07C05}">
      <dgm:prSet phldrT="[Текст]" phldr="1"/>
      <dgm:spPr>
        <a:solidFill>
          <a:srgbClr val="B7ACCC"/>
        </a:solidFill>
      </dgm:spPr>
      <dgm:t>
        <a:bodyPr/>
        <a:lstStyle/>
        <a:p>
          <a:endParaRPr lang="ru-RU" dirty="0"/>
        </a:p>
      </dgm:t>
    </dgm:pt>
    <dgm:pt modelId="{33A4844B-C9C3-4ED3-B54D-17EC62C7B726}" type="sibTrans" cxnId="{F7C961F3-F1D8-4B2A-9194-885E2B57E35A}">
      <dgm:prSet/>
      <dgm:spPr/>
      <dgm:t>
        <a:bodyPr/>
        <a:lstStyle/>
        <a:p>
          <a:endParaRPr lang="ru-RU"/>
        </a:p>
      </dgm:t>
    </dgm:pt>
    <dgm:pt modelId="{F8212899-6EC8-4BDC-A385-6E71C8BD0ECF}" type="parTrans" cxnId="{F7C961F3-F1D8-4B2A-9194-885E2B57E35A}">
      <dgm:prSet/>
      <dgm:spPr/>
      <dgm:t>
        <a:bodyPr/>
        <a:lstStyle/>
        <a:p>
          <a:endParaRPr lang="ru-RU"/>
        </a:p>
      </dgm:t>
    </dgm:pt>
    <dgm:pt modelId="{E8FBDA49-B696-4BD7-9606-7D6365D039D3}">
      <dgm:prSet phldrT="[Текст]" phldr="1"/>
      <dgm:spPr>
        <a:solidFill>
          <a:srgbClr val="B7ACCC"/>
        </a:solidFill>
      </dgm:spPr>
      <dgm:t>
        <a:bodyPr/>
        <a:lstStyle/>
        <a:p>
          <a:endParaRPr lang="ru-RU" dirty="0"/>
        </a:p>
      </dgm:t>
    </dgm:pt>
    <dgm:pt modelId="{5922C03C-1A68-4BF3-A4D3-C2F23DA22FCE}" type="sibTrans" cxnId="{804A54C5-69F2-4A5F-8C65-03AFEDE52657}">
      <dgm:prSet/>
      <dgm:spPr/>
      <dgm:t>
        <a:bodyPr/>
        <a:lstStyle/>
        <a:p>
          <a:endParaRPr lang="ru-RU"/>
        </a:p>
      </dgm:t>
    </dgm:pt>
    <dgm:pt modelId="{51344C9C-5C49-453F-AF76-CE585B5F2BC9}" type="parTrans" cxnId="{804A54C5-69F2-4A5F-8C65-03AFEDE52657}">
      <dgm:prSet/>
      <dgm:spPr/>
      <dgm:t>
        <a:bodyPr/>
        <a:lstStyle/>
        <a:p>
          <a:endParaRPr lang="ru-RU"/>
        </a:p>
      </dgm:t>
    </dgm:pt>
    <dgm:pt modelId="{36F9A4CF-CDD4-40EC-AE2C-DBBE16464B3D}">
      <dgm:prSet custT="1"/>
      <dgm:spPr>
        <a:ln w="25400">
          <a:solidFill>
            <a:srgbClr val="9900CC"/>
          </a:solidFill>
        </a:ln>
      </dgm:spPr>
      <dgm:t>
        <a:bodyPr/>
        <a:lstStyle/>
        <a:p>
          <a:r>
            <a:rPr lang="ru-RU" altLang="ru-RU" sz="24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rPr>
            <a:t>Экзамены </a:t>
          </a:r>
          <a:r>
            <a:rPr lang="ru-RU" alt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по другим </a:t>
          </a:r>
          <a:r>
            <a:rPr lang="ru-RU" altLang="ru-RU" sz="24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rPr>
            <a:t>учебным</a:t>
          </a:r>
          <a:r>
            <a:rPr lang="ru-RU" altLang="ru-RU" sz="2400" b="1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предметам</a:t>
          </a:r>
          <a:r>
            <a:rPr lang="ru-RU" altLang="ru-RU" sz="24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4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rPr>
            <a:t>обучающиеся</a:t>
          </a:r>
          <a:r>
            <a:rPr lang="ru-RU" altLang="ru-RU" sz="2400" b="1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сдают добровольно, </a:t>
          </a:r>
          <a:r>
            <a:rPr lang="ru-RU" altLang="ru-RU" sz="2400" b="1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4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rPr>
            <a:t>по своему выбору</a:t>
          </a:r>
          <a:endParaRPr lang="ru-RU" sz="2400" dirty="0">
            <a:solidFill>
              <a:srgbClr val="66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D65331-56AE-4945-898B-8F413A0394BA}" type="sibTrans" cxnId="{A61EDEFE-BBC5-4A56-837A-A9670C231E73}">
      <dgm:prSet/>
      <dgm:spPr/>
      <dgm:t>
        <a:bodyPr/>
        <a:lstStyle/>
        <a:p>
          <a:endParaRPr lang="ru-RU"/>
        </a:p>
      </dgm:t>
    </dgm:pt>
    <dgm:pt modelId="{AAED283E-5DFF-4060-9B20-E013E5AC5BEF}" type="parTrans" cxnId="{A61EDEFE-BBC5-4A56-837A-A9670C231E73}">
      <dgm:prSet/>
      <dgm:spPr/>
      <dgm:t>
        <a:bodyPr/>
        <a:lstStyle/>
        <a:p>
          <a:endParaRPr lang="ru-RU"/>
        </a:p>
      </dgm:t>
    </dgm:pt>
    <dgm:pt modelId="{2CBE072D-3C5E-403F-9E91-D9A31B0F236E}">
      <dgm:prSet phldrT="[Текст]" custT="1"/>
      <dgm:spPr>
        <a:ln w="25400">
          <a:solidFill>
            <a:srgbClr val="9900CC"/>
          </a:solidFill>
        </a:ln>
      </dgm:spPr>
      <dgm:t>
        <a:bodyPr/>
        <a:lstStyle/>
        <a:p>
          <a:r>
            <a:rPr lang="ru-RU" alt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Математика и русский язык  - обязательные  </a:t>
          </a:r>
          <a:r>
            <a:rPr lang="ru-RU" altLang="ru-RU" sz="28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rPr>
            <a:t>учебные предметы</a:t>
          </a:r>
          <a:endParaRPr lang="ru-RU" sz="2800" dirty="0">
            <a:solidFill>
              <a:srgbClr val="66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3D39528D-E1DA-4A04-8DF1-E3DDC6466C07}" type="sibTrans" cxnId="{EFC3D9C3-17D6-400A-B4E1-84FF90112ADC}">
      <dgm:prSet/>
      <dgm:spPr/>
      <dgm:t>
        <a:bodyPr/>
        <a:lstStyle/>
        <a:p>
          <a:endParaRPr lang="ru-RU"/>
        </a:p>
      </dgm:t>
    </dgm:pt>
    <dgm:pt modelId="{A1D55BD1-B8FF-4DF3-9823-458834C56CD7}" type="parTrans" cxnId="{EFC3D9C3-17D6-400A-B4E1-84FF90112ADC}">
      <dgm:prSet/>
      <dgm:spPr/>
      <dgm:t>
        <a:bodyPr/>
        <a:lstStyle/>
        <a:p>
          <a:endParaRPr lang="ru-RU"/>
        </a:p>
      </dgm:t>
    </dgm:pt>
    <dgm:pt modelId="{5209842B-23C6-4D07-A366-B603301E613D}" type="pres">
      <dgm:prSet presAssocID="{C7F39552-0853-4172-9D53-2B9CB939F6E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915EAB-2BD3-4A75-B15B-2D4ACC906D33}" type="pres">
      <dgm:prSet presAssocID="{F7DA83E0-D70E-43E0-8156-836FCCE99DAA}" presName="composite" presStyleCnt="0"/>
      <dgm:spPr/>
    </dgm:pt>
    <dgm:pt modelId="{C173492A-457C-42DC-817A-E957B23F0BDE}" type="pres">
      <dgm:prSet presAssocID="{F7DA83E0-D70E-43E0-8156-836FCCE99DAA}" presName="parentText" presStyleLbl="alignNode1" presStyleIdx="0" presStyleCnt="3" custLinFactNeighborX="902" custLinFactNeighborY="17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52C9A-1471-462E-A63D-33DE0EDE2835}" type="pres">
      <dgm:prSet presAssocID="{F7DA83E0-D70E-43E0-8156-836FCCE99DA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336EF-3254-4FDA-B5CD-5ACF50EA2EC6}" type="pres">
      <dgm:prSet presAssocID="{168FAC48-F3E8-4686-A3B0-2E04414CBB30}" presName="sp" presStyleCnt="0"/>
      <dgm:spPr/>
    </dgm:pt>
    <dgm:pt modelId="{909B2DAE-340A-461B-8307-A7408DBD957D}" type="pres">
      <dgm:prSet presAssocID="{E8FBDA49-B696-4BD7-9606-7D6365D039D3}" presName="composite" presStyleCnt="0"/>
      <dgm:spPr/>
    </dgm:pt>
    <dgm:pt modelId="{0284FD16-B5C8-458E-877F-72C5070C29F3}" type="pres">
      <dgm:prSet presAssocID="{E8FBDA49-B696-4BD7-9606-7D6365D039D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A8C5D7-F352-45F4-8DC6-B3818F16733E}" type="pres">
      <dgm:prSet presAssocID="{E8FBDA49-B696-4BD7-9606-7D6365D039D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95E33-FEFB-4627-B2B2-B164FA3395FC}" type="pres">
      <dgm:prSet presAssocID="{5922C03C-1A68-4BF3-A4D3-C2F23DA22FCE}" presName="sp" presStyleCnt="0"/>
      <dgm:spPr/>
    </dgm:pt>
    <dgm:pt modelId="{0A6D39FE-25C0-4D08-963C-023E179A7E1E}" type="pres">
      <dgm:prSet presAssocID="{D12873EA-5D23-4FE2-9456-BC8F76C07C05}" presName="composite" presStyleCnt="0"/>
      <dgm:spPr/>
    </dgm:pt>
    <dgm:pt modelId="{ACBD7B34-0BDA-428F-B975-1DF9986BC479}" type="pres">
      <dgm:prSet presAssocID="{D12873EA-5D23-4FE2-9456-BC8F76C07C0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5A424-617B-4BFF-A92F-BE212D777E4C}" type="pres">
      <dgm:prSet presAssocID="{D12873EA-5D23-4FE2-9456-BC8F76C07C05}" presName="descendantText" presStyleLbl="alignAcc1" presStyleIdx="2" presStyleCnt="3" custLinFactNeighborX="228" custLinFactNeighborY="1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B29A4A-95A0-45CE-AE98-8A6948823A50}" type="presOf" srcId="{C7F39552-0853-4172-9D53-2B9CB939F6E6}" destId="{5209842B-23C6-4D07-A366-B603301E613D}" srcOrd="0" destOrd="0" presId="urn:microsoft.com/office/officeart/2005/8/layout/chevron2"/>
    <dgm:cxn modelId="{3924CEEB-AA75-4436-A008-46107E791959}" srcId="{C7F39552-0853-4172-9D53-2B9CB939F6E6}" destId="{F7DA83E0-D70E-43E0-8156-836FCCE99DAA}" srcOrd="0" destOrd="0" parTransId="{F3B7BB65-7B4E-4423-B05C-E2CBDD74AE1C}" sibTransId="{168FAC48-F3E8-4686-A3B0-2E04414CBB30}"/>
    <dgm:cxn modelId="{554B2859-FB4F-4EC9-A51E-D3E296E03B6C}" type="presOf" srcId="{D12873EA-5D23-4FE2-9456-BC8F76C07C05}" destId="{ACBD7B34-0BDA-428F-B975-1DF9986BC479}" srcOrd="0" destOrd="0" presId="urn:microsoft.com/office/officeart/2005/8/layout/chevron2"/>
    <dgm:cxn modelId="{C4747C90-2FA1-454E-890A-1053165F2DF4}" type="presOf" srcId="{F7DA83E0-D70E-43E0-8156-836FCCE99DAA}" destId="{C173492A-457C-42DC-817A-E957B23F0BDE}" srcOrd="0" destOrd="0" presId="urn:microsoft.com/office/officeart/2005/8/layout/chevron2"/>
    <dgm:cxn modelId="{B6AF04B3-420A-47C6-8AC2-674856AD2E1C}" type="presOf" srcId="{E8FBDA49-B696-4BD7-9606-7D6365D039D3}" destId="{0284FD16-B5C8-458E-877F-72C5070C29F3}" srcOrd="0" destOrd="0" presId="urn:microsoft.com/office/officeart/2005/8/layout/chevron2"/>
    <dgm:cxn modelId="{F7C961F3-F1D8-4B2A-9194-885E2B57E35A}" srcId="{C7F39552-0853-4172-9D53-2B9CB939F6E6}" destId="{D12873EA-5D23-4FE2-9456-BC8F76C07C05}" srcOrd="2" destOrd="0" parTransId="{F8212899-6EC8-4BDC-A385-6E71C8BD0ECF}" sibTransId="{33A4844B-C9C3-4ED3-B54D-17EC62C7B726}"/>
    <dgm:cxn modelId="{47B88E06-13E8-4735-9853-1F1107D3FE5A}" type="presOf" srcId="{2CBE072D-3C5E-403F-9E91-D9A31B0F236E}" destId="{72552C9A-1471-462E-A63D-33DE0EDE2835}" srcOrd="0" destOrd="0" presId="urn:microsoft.com/office/officeart/2005/8/layout/chevron2"/>
    <dgm:cxn modelId="{A61EDEFE-BBC5-4A56-837A-A9670C231E73}" srcId="{E8FBDA49-B696-4BD7-9606-7D6365D039D3}" destId="{36F9A4CF-CDD4-40EC-AE2C-DBBE16464B3D}" srcOrd="0" destOrd="0" parTransId="{AAED283E-5DFF-4060-9B20-E013E5AC5BEF}" sibTransId="{84D65331-56AE-4945-898B-8F413A0394BA}"/>
    <dgm:cxn modelId="{EFC3D9C3-17D6-400A-B4E1-84FF90112ADC}" srcId="{F7DA83E0-D70E-43E0-8156-836FCCE99DAA}" destId="{2CBE072D-3C5E-403F-9E91-D9A31B0F236E}" srcOrd="0" destOrd="0" parTransId="{A1D55BD1-B8FF-4DF3-9823-458834C56CD7}" sibTransId="{3D39528D-E1DA-4A04-8DF1-E3DDC6466C07}"/>
    <dgm:cxn modelId="{8E905468-84A3-4F25-B959-D7FFBC8F8C4C}" srcId="{D12873EA-5D23-4FE2-9456-BC8F76C07C05}" destId="{185493EB-65CC-434E-BAC9-93FB122C84B7}" srcOrd="0" destOrd="0" parTransId="{0F5FD49A-A4FB-4F21-B0E7-C6927F43F694}" sibTransId="{9529CCAB-B631-47F9-A207-B586B5753602}"/>
    <dgm:cxn modelId="{804A54C5-69F2-4A5F-8C65-03AFEDE52657}" srcId="{C7F39552-0853-4172-9D53-2B9CB939F6E6}" destId="{E8FBDA49-B696-4BD7-9606-7D6365D039D3}" srcOrd="1" destOrd="0" parTransId="{51344C9C-5C49-453F-AF76-CE585B5F2BC9}" sibTransId="{5922C03C-1A68-4BF3-A4D3-C2F23DA22FCE}"/>
    <dgm:cxn modelId="{6E1338A3-58B9-49B4-B5D1-62D28F7FB085}" type="presOf" srcId="{185493EB-65CC-434E-BAC9-93FB122C84B7}" destId="{F945A424-617B-4BFF-A92F-BE212D777E4C}" srcOrd="0" destOrd="0" presId="urn:microsoft.com/office/officeart/2005/8/layout/chevron2"/>
    <dgm:cxn modelId="{27C7A4B2-B89A-47CA-8637-277977E86DEE}" type="presOf" srcId="{36F9A4CF-CDD4-40EC-AE2C-DBBE16464B3D}" destId="{04A8C5D7-F352-45F4-8DC6-B3818F16733E}" srcOrd="0" destOrd="0" presId="urn:microsoft.com/office/officeart/2005/8/layout/chevron2"/>
    <dgm:cxn modelId="{63840B2A-617B-4058-811D-B39977539017}" type="presParOf" srcId="{5209842B-23C6-4D07-A366-B603301E613D}" destId="{AA915EAB-2BD3-4A75-B15B-2D4ACC906D33}" srcOrd="0" destOrd="0" presId="urn:microsoft.com/office/officeart/2005/8/layout/chevron2"/>
    <dgm:cxn modelId="{715067AB-1871-4F55-96B9-FAF4F0E1E0E6}" type="presParOf" srcId="{AA915EAB-2BD3-4A75-B15B-2D4ACC906D33}" destId="{C173492A-457C-42DC-817A-E957B23F0BDE}" srcOrd="0" destOrd="0" presId="urn:microsoft.com/office/officeart/2005/8/layout/chevron2"/>
    <dgm:cxn modelId="{E6615667-4B0B-4988-A100-8C21662F676C}" type="presParOf" srcId="{AA915EAB-2BD3-4A75-B15B-2D4ACC906D33}" destId="{72552C9A-1471-462E-A63D-33DE0EDE2835}" srcOrd="1" destOrd="0" presId="urn:microsoft.com/office/officeart/2005/8/layout/chevron2"/>
    <dgm:cxn modelId="{7E683F9D-0BD1-4231-8A0E-6299B03E1E60}" type="presParOf" srcId="{5209842B-23C6-4D07-A366-B603301E613D}" destId="{56C336EF-3254-4FDA-B5CD-5ACF50EA2EC6}" srcOrd="1" destOrd="0" presId="urn:microsoft.com/office/officeart/2005/8/layout/chevron2"/>
    <dgm:cxn modelId="{D9B98B39-3911-40E9-A2F8-5DE53D9091D3}" type="presParOf" srcId="{5209842B-23C6-4D07-A366-B603301E613D}" destId="{909B2DAE-340A-461B-8307-A7408DBD957D}" srcOrd="2" destOrd="0" presId="urn:microsoft.com/office/officeart/2005/8/layout/chevron2"/>
    <dgm:cxn modelId="{A9389D5E-7C5A-4AA2-A068-344847727567}" type="presParOf" srcId="{909B2DAE-340A-461B-8307-A7408DBD957D}" destId="{0284FD16-B5C8-458E-877F-72C5070C29F3}" srcOrd="0" destOrd="0" presId="urn:microsoft.com/office/officeart/2005/8/layout/chevron2"/>
    <dgm:cxn modelId="{8B30A46E-DF7F-4050-9AFB-DCAD8797307B}" type="presParOf" srcId="{909B2DAE-340A-461B-8307-A7408DBD957D}" destId="{04A8C5D7-F352-45F4-8DC6-B3818F16733E}" srcOrd="1" destOrd="0" presId="urn:microsoft.com/office/officeart/2005/8/layout/chevron2"/>
    <dgm:cxn modelId="{904CB6D8-3C79-426D-821F-392FC8AD5AA3}" type="presParOf" srcId="{5209842B-23C6-4D07-A366-B603301E613D}" destId="{C2295E33-FEFB-4627-B2B2-B164FA3395FC}" srcOrd="3" destOrd="0" presId="urn:microsoft.com/office/officeart/2005/8/layout/chevron2"/>
    <dgm:cxn modelId="{3ABEC9B5-50D4-4790-AB37-B156FA16D705}" type="presParOf" srcId="{5209842B-23C6-4D07-A366-B603301E613D}" destId="{0A6D39FE-25C0-4D08-963C-023E179A7E1E}" srcOrd="4" destOrd="0" presId="urn:microsoft.com/office/officeart/2005/8/layout/chevron2"/>
    <dgm:cxn modelId="{184FBDA6-ADD3-4146-A312-3C291EA17F3B}" type="presParOf" srcId="{0A6D39FE-25C0-4D08-963C-023E179A7E1E}" destId="{ACBD7B34-0BDA-428F-B975-1DF9986BC479}" srcOrd="0" destOrd="0" presId="urn:microsoft.com/office/officeart/2005/8/layout/chevron2"/>
    <dgm:cxn modelId="{A29CC499-9C23-403B-9F9B-5C9EC8BCDB02}" type="presParOf" srcId="{0A6D39FE-25C0-4D08-963C-023E179A7E1E}" destId="{F945A424-617B-4BFF-A92F-BE212D777E4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413A52-5A4E-4649-96E8-94FC7D81AA0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EFC0AE-3C7B-4C2D-8289-6B3492451D10}">
      <dgm:prSet phldrT="[Текст]" custT="1"/>
      <dgm:spPr>
        <a:solidFill>
          <a:srgbClr val="CCECFF"/>
        </a:solidFill>
        <a:ln>
          <a:solidFill>
            <a:srgbClr val="9900CC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alt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Заявление необходимо подать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altLang="ru-RU" sz="4400" b="1" u="sng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до 1 февраля</a:t>
          </a:r>
          <a:endParaRPr lang="ru-RU" sz="4400" b="1" u="sng" dirty="0">
            <a:solidFill>
              <a:srgbClr val="FF000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8B855580-7B43-4053-B7E8-6F493BA8A26D}" type="parTrans" cxnId="{F82ADBCC-8A99-465D-BE7E-7A312DE15EA9}">
      <dgm:prSet/>
      <dgm:spPr/>
      <dgm:t>
        <a:bodyPr/>
        <a:lstStyle/>
        <a:p>
          <a:endParaRPr lang="ru-RU"/>
        </a:p>
      </dgm:t>
    </dgm:pt>
    <dgm:pt modelId="{51D7FC31-6F74-40D4-B8BF-0C49ED199171}" type="sibTrans" cxnId="{F82ADBCC-8A99-465D-BE7E-7A312DE15EA9}">
      <dgm:prSet/>
      <dgm:spPr/>
      <dgm:t>
        <a:bodyPr/>
        <a:lstStyle/>
        <a:p>
          <a:endParaRPr lang="ru-RU"/>
        </a:p>
      </dgm:t>
    </dgm:pt>
    <dgm:pt modelId="{7E840EC2-F54E-4DFE-A0E4-E30722939DFE}">
      <dgm:prSet custT="1"/>
      <dgm:spPr>
        <a:solidFill>
          <a:srgbClr val="99CCFF"/>
        </a:solidFill>
        <a:ln>
          <a:solidFill>
            <a:srgbClr val="9900CC"/>
          </a:solidFill>
        </a:ln>
      </dgm:spPr>
      <dgm:t>
        <a:bodyPr/>
        <a:lstStyle/>
        <a:p>
          <a:pPr algn="ctr"/>
          <a:r>
            <a:rPr lang="ru-RU" alt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Количество предметов, которое можно выбрать</a:t>
          </a:r>
        </a:p>
        <a:p>
          <a:pPr algn="ctr"/>
          <a:r>
            <a:rPr lang="ru-RU" alt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32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не ограничено</a:t>
          </a:r>
        </a:p>
        <a:p>
          <a:pPr algn="ctr"/>
          <a:r>
            <a:rPr lang="ru-RU" altLang="ru-RU" sz="32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 (5 ВУЗов, по 3 направления в каждом)</a:t>
          </a:r>
          <a:endParaRPr lang="ru-RU" sz="3200" b="1" dirty="0">
            <a:solidFill>
              <a:srgbClr val="C0000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7C6BC5B3-6B2F-41D2-B4C7-E4C90D1C77F1}" type="parTrans" cxnId="{8B68E8E6-5FFE-475F-A59B-1A477982C829}">
      <dgm:prSet/>
      <dgm:spPr/>
      <dgm:t>
        <a:bodyPr/>
        <a:lstStyle/>
        <a:p>
          <a:endParaRPr lang="ru-RU"/>
        </a:p>
      </dgm:t>
    </dgm:pt>
    <dgm:pt modelId="{FE5518D7-9B72-498F-9D04-9E994B7342D5}" type="sibTrans" cxnId="{8B68E8E6-5FFE-475F-A59B-1A477982C829}">
      <dgm:prSet/>
      <dgm:spPr/>
      <dgm:t>
        <a:bodyPr/>
        <a:lstStyle/>
        <a:p>
          <a:endParaRPr lang="ru-RU"/>
        </a:p>
      </dgm:t>
    </dgm:pt>
    <dgm:pt modelId="{54F04061-08E6-41CB-8D41-9FA2BFC9C201}">
      <dgm:prSet custT="1"/>
      <dgm:spPr>
        <a:solidFill>
          <a:srgbClr val="CCECFF"/>
        </a:solidFill>
        <a:ln>
          <a:solidFill>
            <a:srgbClr val="9900CC"/>
          </a:solidFill>
        </a:ln>
      </dgm:spPr>
      <dgm:t>
        <a:bodyPr/>
        <a:lstStyle/>
        <a:p>
          <a:pPr algn="ctr"/>
          <a:r>
            <a:rPr lang="ru-RU" altLang="ru-RU" sz="3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После 1 февраля </a:t>
          </a:r>
          <a:r>
            <a:rPr lang="ru-RU" altLang="ru-RU" sz="32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изменить</a:t>
          </a:r>
          <a:r>
            <a:rPr lang="ru-RU" altLang="ru-RU" sz="3200" b="1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3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выбор</a:t>
          </a:r>
          <a:r>
            <a:rPr lang="ru-RU" altLang="ru-RU" sz="3200" b="1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32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нельзя</a:t>
          </a:r>
          <a:r>
            <a:rPr lang="ru-RU" altLang="ru-RU" sz="3200" b="1" dirty="0" smtClean="0">
              <a:solidFill>
                <a:srgbClr val="003366"/>
              </a:solidFill>
              <a:effectLst/>
              <a:latin typeface="Times New Roman" pitchFamily="18" charset="0"/>
              <a:cs typeface="Times New Roman" pitchFamily="18" charset="0"/>
            </a:rPr>
            <a:t>,</a:t>
          </a:r>
        </a:p>
        <a:p>
          <a:pPr algn="ctr"/>
          <a:r>
            <a:rPr lang="ru-RU" altLang="ru-RU" sz="3200" b="1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а </a:t>
          </a:r>
          <a:r>
            <a:rPr lang="ru-RU" altLang="ru-RU" sz="32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выбрать</a:t>
          </a:r>
          <a:r>
            <a:rPr lang="ru-RU" altLang="ru-RU" sz="3200" b="1" dirty="0" smtClean="0">
              <a:solidFill>
                <a:srgbClr val="003366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3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14 предметов </a:t>
          </a:r>
          <a:r>
            <a:rPr lang="ru-RU" altLang="ru-RU" sz="32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можно</a:t>
          </a:r>
          <a:endParaRPr lang="ru-RU" sz="3200" b="1" dirty="0">
            <a:solidFill>
              <a:srgbClr val="C0000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2DBC83AB-4A2F-4FD1-A58C-DF1A46DDF5E1}" type="parTrans" cxnId="{5C37880E-73FC-452A-AA38-C9FF769D9532}">
      <dgm:prSet/>
      <dgm:spPr/>
      <dgm:t>
        <a:bodyPr/>
        <a:lstStyle/>
        <a:p>
          <a:endParaRPr lang="ru-RU"/>
        </a:p>
      </dgm:t>
    </dgm:pt>
    <dgm:pt modelId="{8808C96D-33EF-4ABF-A635-749E9A6862C0}" type="sibTrans" cxnId="{5C37880E-73FC-452A-AA38-C9FF769D9532}">
      <dgm:prSet/>
      <dgm:spPr/>
      <dgm:t>
        <a:bodyPr/>
        <a:lstStyle/>
        <a:p>
          <a:endParaRPr lang="ru-RU"/>
        </a:p>
      </dgm:t>
    </dgm:pt>
    <dgm:pt modelId="{442F9966-C53A-472F-8B69-5FCE8A4EEF3F}" type="pres">
      <dgm:prSet presAssocID="{04413A52-5A4E-4649-96E8-94FC7D81AA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2F761B-0BD9-4494-BAA2-B888EE94B76B}" type="pres">
      <dgm:prSet presAssocID="{BEEFC0AE-3C7B-4C2D-8289-6B3492451D10}" presName="parentText" presStyleLbl="node1" presStyleIdx="0" presStyleCnt="3" custScaleY="83378" custLinFactY="-7609" custLinFactNeighborX="-58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62E31B-4AB4-4507-A492-7541CA608CC9}" type="pres">
      <dgm:prSet presAssocID="{51D7FC31-6F74-40D4-B8BF-0C49ED199171}" presName="spacer" presStyleCnt="0"/>
      <dgm:spPr/>
    </dgm:pt>
    <dgm:pt modelId="{8D94C46C-81E3-47A0-BA5D-5DB6ACB5052C}" type="pres">
      <dgm:prSet presAssocID="{7E840EC2-F54E-4DFE-A0E4-E30722939DFE}" presName="parentText" presStyleLbl="node1" presStyleIdx="1" presStyleCnt="3" custLinFactNeighborY="-102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77F76-DD55-4A81-ABF2-21587ACA3420}" type="pres">
      <dgm:prSet presAssocID="{FE5518D7-9B72-498F-9D04-9E994B7342D5}" presName="spacer" presStyleCnt="0"/>
      <dgm:spPr/>
    </dgm:pt>
    <dgm:pt modelId="{CC2E019D-F0F7-43D9-B681-AF0286F8E860}" type="pres">
      <dgm:prSet presAssocID="{54F04061-08E6-41CB-8D41-9FA2BFC9C201}" presName="parentText" presStyleLbl="node1" presStyleIdx="2" presStyleCnt="3" custScaleY="73435" custLinFactY="135" custLinFactNeighborX="787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2ADBCC-8A99-465D-BE7E-7A312DE15EA9}" srcId="{04413A52-5A4E-4649-96E8-94FC7D81AA02}" destId="{BEEFC0AE-3C7B-4C2D-8289-6B3492451D10}" srcOrd="0" destOrd="0" parTransId="{8B855580-7B43-4053-B7E8-6F493BA8A26D}" sibTransId="{51D7FC31-6F74-40D4-B8BF-0C49ED199171}"/>
    <dgm:cxn modelId="{8B68E8E6-5FFE-475F-A59B-1A477982C829}" srcId="{04413A52-5A4E-4649-96E8-94FC7D81AA02}" destId="{7E840EC2-F54E-4DFE-A0E4-E30722939DFE}" srcOrd="1" destOrd="0" parTransId="{7C6BC5B3-6B2F-41D2-B4C7-E4C90D1C77F1}" sibTransId="{FE5518D7-9B72-498F-9D04-9E994B7342D5}"/>
    <dgm:cxn modelId="{B943C0E3-92D3-4B86-9961-3A7150AADDE1}" type="presOf" srcId="{04413A52-5A4E-4649-96E8-94FC7D81AA02}" destId="{442F9966-C53A-472F-8B69-5FCE8A4EEF3F}" srcOrd="0" destOrd="0" presId="urn:microsoft.com/office/officeart/2005/8/layout/vList2"/>
    <dgm:cxn modelId="{A585D461-6741-4CDD-A947-8F954451EEA7}" type="presOf" srcId="{54F04061-08E6-41CB-8D41-9FA2BFC9C201}" destId="{CC2E019D-F0F7-43D9-B681-AF0286F8E860}" srcOrd="0" destOrd="0" presId="urn:microsoft.com/office/officeart/2005/8/layout/vList2"/>
    <dgm:cxn modelId="{CC1EBECB-C0B3-46F6-A83B-B48D1D3B88D8}" type="presOf" srcId="{BEEFC0AE-3C7B-4C2D-8289-6B3492451D10}" destId="{DA2F761B-0BD9-4494-BAA2-B888EE94B76B}" srcOrd="0" destOrd="0" presId="urn:microsoft.com/office/officeart/2005/8/layout/vList2"/>
    <dgm:cxn modelId="{5C37880E-73FC-452A-AA38-C9FF769D9532}" srcId="{04413A52-5A4E-4649-96E8-94FC7D81AA02}" destId="{54F04061-08E6-41CB-8D41-9FA2BFC9C201}" srcOrd="2" destOrd="0" parTransId="{2DBC83AB-4A2F-4FD1-A58C-DF1A46DDF5E1}" sibTransId="{8808C96D-33EF-4ABF-A635-749E9A6862C0}"/>
    <dgm:cxn modelId="{B5BB095E-6D5C-491C-9692-41368906B87A}" type="presOf" srcId="{7E840EC2-F54E-4DFE-A0E4-E30722939DFE}" destId="{8D94C46C-81E3-47A0-BA5D-5DB6ACB5052C}" srcOrd="0" destOrd="0" presId="urn:microsoft.com/office/officeart/2005/8/layout/vList2"/>
    <dgm:cxn modelId="{73C0F786-5C8B-4A57-B42F-1277596541DC}" type="presParOf" srcId="{442F9966-C53A-472F-8B69-5FCE8A4EEF3F}" destId="{DA2F761B-0BD9-4494-BAA2-B888EE94B76B}" srcOrd="0" destOrd="0" presId="urn:microsoft.com/office/officeart/2005/8/layout/vList2"/>
    <dgm:cxn modelId="{E3131294-EC21-47C6-9CB8-C2FDBCC53C32}" type="presParOf" srcId="{442F9966-C53A-472F-8B69-5FCE8A4EEF3F}" destId="{3062E31B-4AB4-4507-A492-7541CA608CC9}" srcOrd="1" destOrd="0" presId="urn:microsoft.com/office/officeart/2005/8/layout/vList2"/>
    <dgm:cxn modelId="{4CC157E2-3C27-4EFF-BB39-5BA16F942F76}" type="presParOf" srcId="{442F9966-C53A-472F-8B69-5FCE8A4EEF3F}" destId="{8D94C46C-81E3-47A0-BA5D-5DB6ACB5052C}" srcOrd="2" destOrd="0" presId="urn:microsoft.com/office/officeart/2005/8/layout/vList2"/>
    <dgm:cxn modelId="{CA65F561-88A8-421F-B339-82AF969FF66D}" type="presParOf" srcId="{442F9966-C53A-472F-8B69-5FCE8A4EEF3F}" destId="{7DC77F76-DD55-4A81-ABF2-21587ACA3420}" srcOrd="3" destOrd="0" presId="urn:microsoft.com/office/officeart/2005/8/layout/vList2"/>
    <dgm:cxn modelId="{689A4D17-37CC-4F89-937E-4DF096B6DFAA}" type="presParOf" srcId="{442F9966-C53A-472F-8B69-5FCE8A4EEF3F}" destId="{CC2E019D-F0F7-43D9-B681-AF0286F8E86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413A52-5A4E-4649-96E8-94FC7D81AA0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EFC0AE-3C7B-4C2D-8289-6B3492451D10}">
      <dgm:prSet phldrT="[Текст]" custT="1"/>
      <dgm:spPr>
        <a:solidFill>
          <a:srgbClr val="CCCCFF">
            <a:alpha val="48000"/>
          </a:srgbClr>
        </a:solidFill>
        <a:ln>
          <a:solidFill>
            <a:srgbClr val="9900CC"/>
          </a:solidFill>
        </a:ln>
      </dgm:spPr>
      <dgm:t>
        <a:bodyPr/>
        <a:lstStyle/>
        <a:p>
          <a:pPr algn="ctr"/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Выбрать </a:t>
          </a:r>
          <a:r>
            <a:rPr lang="ru-RU" sz="3200" b="1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уровень  экзамена  по  математике</a:t>
          </a:r>
        </a:p>
        <a:p>
          <a:pPr algn="ctr"/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(базовый?  профильный?  базовый  и  профильный?) </a:t>
          </a:r>
        </a:p>
      </dgm:t>
    </dgm:pt>
    <dgm:pt modelId="{8B855580-7B43-4053-B7E8-6F493BA8A26D}" type="parTrans" cxnId="{F82ADBCC-8A99-465D-BE7E-7A312DE15EA9}">
      <dgm:prSet/>
      <dgm:spPr/>
      <dgm:t>
        <a:bodyPr/>
        <a:lstStyle/>
        <a:p>
          <a:endParaRPr lang="ru-RU"/>
        </a:p>
      </dgm:t>
    </dgm:pt>
    <dgm:pt modelId="{51D7FC31-6F74-40D4-B8BF-0C49ED199171}" type="sibTrans" cxnId="{F82ADBCC-8A99-465D-BE7E-7A312DE15EA9}">
      <dgm:prSet/>
      <dgm:spPr/>
      <dgm:t>
        <a:bodyPr/>
        <a:lstStyle/>
        <a:p>
          <a:endParaRPr lang="ru-RU"/>
        </a:p>
      </dgm:t>
    </dgm:pt>
    <dgm:pt modelId="{7E840EC2-F54E-4DFE-A0E4-E30722939DFE}">
      <dgm:prSet custT="1"/>
      <dgm:spPr>
        <a:solidFill>
          <a:srgbClr val="CCCCFF">
            <a:alpha val="50000"/>
          </a:srgbClr>
        </a:solidFill>
        <a:ln>
          <a:solidFill>
            <a:srgbClr val="9900CC"/>
          </a:solidFill>
        </a:ln>
      </dgm:spPr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Выбрать  или  нет</a:t>
          </a:r>
          <a:r>
            <a:rPr lang="ru-RU" sz="2400" b="1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устную часть по иностранному языку?</a:t>
          </a:r>
          <a:endParaRPr lang="ru-RU" sz="24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C6BC5B3-6B2F-41D2-B4C7-E4C90D1C77F1}" type="parTrans" cxnId="{8B68E8E6-5FFE-475F-A59B-1A477982C829}">
      <dgm:prSet/>
      <dgm:spPr/>
      <dgm:t>
        <a:bodyPr/>
        <a:lstStyle/>
        <a:p>
          <a:endParaRPr lang="ru-RU"/>
        </a:p>
      </dgm:t>
    </dgm:pt>
    <dgm:pt modelId="{FE5518D7-9B72-498F-9D04-9E994B7342D5}" type="sibTrans" cxnId="{8B68E8E6-5FFE-475F-A59B-1A477982C829}">
      <dgm:prSet/>
      <dgm:spPr/>
      <dgm:t>
        <a:bodyPr/>
        <a:lstStyle/>
        <a:p>
          <a:endParaRPr lang="ru-RU"/>
        </a:p>
      </dgm:t>
    </dgm:pt>
    <dgm:pt modelId="{FF16B374-E7A0-4443-A480-3A4D7ACCE9C6}">
      <dgm:prSet custT="1"/>
      <dgm:spPr>
        <a:solidFill>
          <a:srgbClr val="CCCCFF">
            <a:alpha val="51000"/>
          </a:srgbClr>
        </a:solidFill>
        <a:ln>
          <a:solidFill>
            <a:srgbClr val="9900CC"/>
          </a:solidFill>
        </a:ln>
      </dgm:spPr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Понимать, что </a:t>
          </a:r>
          <a:r>
            <a: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выбор предмета 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зависит только от выпускника и его семьи, вашей оценки степени готовности к ЕГЭ </a:t>
          </a:r>
        </a:p>
      </dgm:t>
    </dgm:pt>
    <dgm:pt modelId="{074F64E6-F92B-4FF0-855E-9B30E4B16221}" type="parTrans" cxnId="{68EEB7B2-E57C-433E-AE76-913787F8EACA}">
      <dgm:prSet/>
      <dgm:spPr/>
      <dgm:t>
        <a:bodyPr/>
        <a:lstStyle/>
        <a:p>
          <a:endParaRPr lang="ru-RU"/>
        </a:p>
      </dgm:t>
    </dgm:pt>
    <dgm:pt modelId="{2DE7EC2F-BE44-472C-904C-A6178EF0B191}" type="sibTrans" cxnId="{68EEB7B2-E57C-433E-AE76-913787F8EACA}">
      <dgm:prSet/>
      <dgm:spPr/>
      <dgm:t>
        <a:bodyPr/>
        <a:lstStyle/>
        <a:p>
          <a:endParaRPr lang="ru-RU"/>
        </a:p>
      </dgm:t>
    </dgm:pt>
    <dgm:pt modelId="{0EEDEF42-FF0C-4DFF-A63C-4648086BF239}">
      <dgm:prSet custT="1"/>
      <dgm:spPr>
        <a:solidFill>
          <a:srgbClr val="CCCCFF">
            <a:alpha val="53000"/>
          </a:srgbClr>
        </a:solidFill>
        <a:ln>
          <a:solidFill>
            <a:srgbClr val="9900CC"/>
          </a:solidFill>
        </a:ln>
      </dgm:spPr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Учитывать,  что в</a:t>
          </a:r>
          <a:r>
            <a:rPr lang="ru-RU" sz="2400" b="1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разных ВУЗах 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одинаковые направления могут быть установлены</a:t>
          </a:r>
          <a:r>
            <a:rPr lang="ru-RU" sz="2400" b="1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разные предметы для поступления</a:t>
          </a:r>
          <a:endParaRPr lang="ru-RU" sz="24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204A56-1D0B-4F6F-91D7-28F3B3AD2133}" type="parTrans" cxnId="{8CFFCEC5-C8B9-4695-8834-988EC09B7BC2}">
      <dgm:prSet/>
      <dgm:spPr/>
      <dgm:t>
        <a:bodyPr/>
        <a:lstStyle/>
        <a:p>
          <a:endParaRPr lang="ru-RU"/>
        </a:p>
      </dgm:t>
    </dgm:pt>
    <dgm:pt modelId="{61AE74B0-80A4-471B-B177-A31895955B89}" type="sibTrans" cxnId="{8CFFCEC5-C8B9-4695-8834-988EC09B7BC2}">
      <dgm:prSet/>
      <dgm:spPr/>
      <dgm:t>
        <a:bodyPr/>
        <a:lstStyle/>
        <a:p>
          <a:endParaRPr lang="ru-RU"/>
        </a:p>
      </dgm:t>
    </dgm:pt>
    <dgm:pt modelId="{442F9966-C53A-472F-8B69-5FCE8A4EEF3F}" type="pres">
      <dgm:prSet presAssocID="{04413A52-5A4E-4649-96E8-94FC7D81AA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2F761B-0BD9-4494-BAA2-B888EE94B76B}" type="pres">
      <dgm:prSet presAssocID="{BEEFC0AE-3C7B-4C2D-8289-6B3492451D1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62E31B-4AB4-4507-A492-7541CA608CC9}" type="pres">
      <dgm:prSet presAssocID="{51D7FC31-6F74-40D4-B8BF-0C49ED199171}" presName="spacer" presStyleCnt="0"/>
      <dgm:spPr/>
    </dgm:pt>
    <dgm:pt modelId="{8D94C46C-81E3-47A0-BA5D-5DB6ACB5052C}" type="pres">
      <dgm:prSet presAssocID="{7E840EC2-F54E-4DFE-A0E4-E30722939DFE}" presName="parentText" presStyleLbl="node1" presStyleIdx="1" presStyleCnt="4" custLinFactNeighborY="-247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77F76-DD55-4A81-ABF2-21587ACA3420}" type="pres">
      <dgm:prSet presAssocID="{FE5518D7-9B72-498F-9D04-9E994B7342D5}" presName="spacer" presStyleCnt="0"/>
      <dgm:spPr/>
    </dgm:pt>
    <dgm:pt modelId="{2420678F-25F8-40FA-92E4-1645EA744674}" type="pres">
      <dgm:prSet presAssocID="{FF16B374-E7A0-4443-A480-3A4D7ACCE9C6}" presName="parentText" presStyleLbl="node1" presStyleIdx="2" presStyleCnt="4" custLinFactNeighborY="-619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F1BA9E-0477-4040-AB40-9E148E49E01D}" type="pres">
      <dgm:prSet presAssocID="{2DE7EC2F-BE44-472C-904C-A6178EF0B191}" presName="spacer" presStyleCnt="0"/>
      <dgm:spPr/>
    </dgm:pt>
    <dgm:pt modelId="{C7210062-8FC5-4B67-B25C-273009345E93}" type="pres">
      <dgm:prSet presAssocID="{0EEDEF42-FF0C-4DFF-A63C-4648086BF239}" presName="parentText" presStyleLbl="node1" presStyleIdx="3" presStyleCnt="4" custLinFactY="-20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6BD24A-B303-4C63-8CB8-7C50500C3C87}" type="presOf" srcId="{04413A52-5A4E-4649-96E8-94FC7D81AA02}" destId="{442F9966-C53A-472F-8B69-5FCE8A4EEF3F}" srcOrd="0" destOrd="0" presId="urn:microsoft.com/office/officeart/2005/8/layout/vList2"/>
    <dgm:cxn modelId="{F82ADBCC-8A99-465D-BE7E-7A312DE15EA9}" srcId="{04413A52-5A4E-4649-96E8-94FC7D81AA02}" destId="{BEEFC0AE-3C7B-4C2D-8289-6B3492451D10}" srcOrd="0" destOrd="0" parTransId="{8B855580-7B43-4053-B7E8-6F493BA8A26D}" sibTransId="{51D7FC31-6F74-40D4-B8BF-0C49ED199171}"/>
    <dgm:cxn modelId="{237853BC-910D-4182-AEBD-59AC8D78DA7C}" type="presOf" srcId="{FF16B374-E7A0-4443-A480-3A4D7ACCE9C6}" destId="{2420678F-25F8-40FA-92E4-1645EA744674}" srcOrd="0" destOrd="0" presId="urn:microsoft.com/office/officeart/2005/8/layout/vList2"/>
    <dgm:cxn modelId="{8B68E8E6-5FFE-475F-A59B-1A477982C829}" srcId="{04413A52-5A4E-4649-96E8-94FC7D81AA02}" destId="{7E840EC2-F54E-4DFE-A0E4-E30722939DFE}" srcOrd="1" destOrd="0" parTransId="{7C6BC5B3-6B2F-41D2-B4C7-E4C90D1C77F1}" sibTransId="{FE5518D7-9B72-498F-9D04-9E994B7342D5}"/>
    <dgm:cxn modelId="{59FAD89E-E0DA-4E61-B327-FB4589C5F8C2}" type="presOf" srcId="{7E840EC2-F54E-4DFE-A0E4-E30722939DFE}" destId="{8D94C46C-81E3-47A0-BA5D-5DB6ACB5052C}" srcOrd="0" destOrd="0" presId="urn:microsoft.com/office/officeart/2005/8/layout/vList2"/>
    <dgm:cxn modelId="{8CFFCEC5-C8B9-4695-8834-988EC09B7BC2}" srcId="{04413A52-5A4E-4649-96E8-94FC7D81AA02}" destId="{0EEDEF42-FF0C-4DFF-A63C-4648086BF239}" srcOrd="3" destOrd="0" parTransId="{9F204A56-1D0B-4F6F-91D7-28F3B3AD2133}" sibTransId="{61AE74B0-80A4-471B-B177-A31895955B89}"/>
    <dgm:cxn modelId="{1A272390-97F9-44AA-969A-9EED070ABFF2}" type="presOf" srcId="{0EEDEF42-FF0C-4DFF-A63C-4648086BF239}" destId="{C7210062-8FC5-4B67-B25C-273009345E93}" srcOrd="0" destOrd="0" presId="urn:microsoft.com/office/officeart/2005/8/layout/vList2"/>
    <dgm:cxn modelId="{2901CEBF-C412-4C66-B934-630F3F0E9173}" type="presOf" srcId="{BEEFC0AE-3C7B-4C2D-8289-6B3492451D10}" destId="{DA2F761B-0BD9-4494-BAA2-B888EE94B76B}" srcOrd="0" destOrd="0" presId="urn:microsoft.com/office/officeart/2005/8/layout/vList2"/>
    <dgm:cxn modelId="{68EEB7B2-E57C-433E-AE76-913787F8EACA}" srcId="{04413A52-5A4E-4649-96E8-94FC7D81AA02}" destId="{FF16B374-E7A0-4443-A480-3A4D7ACCE9C6}" srcOrd="2" destOrd="0" parTransId="{074F64E6-F92B-4FF0-855E-9B30E4B16221}" sibTransId="{2DE7EC2F-BE44-472C-904C-A6178EF0B191}"/>
    <dgm:cxn modelId="{58EBC96E-EDBB-4771-B793-C9E26B7A8C56}" type="presParOf" srcId="{442F9966-C53A-472F-8B69-5FCE8A4EEF3F}" destId="{DA2F761B-0BD9-4494-BAA2-B888EE94B76B}" srcOrd="0" destOrd="0" presId="urn:microsoft.com/office/officeart/2005/8/layout/vList2"/>
    <dgm:cxn modelId="{9DE3A8E2-84D8-47D2-B7D0-5A968379EA38}" type="presParOf" srcId="{442F9966-C53A-472F-8B69-5FCE8A4EEF3F}" destId="{3062E31B-4AB4-4507-A492-7541CA608CC9}" srcOrd="1" destOrd="0" presId="urn:microsoft.com/office/officeart/2005/8/layout/vList2"/>
    <dgm:cxn modelId="{FDBC424C-287A-463B-B450-DEC3DFF825D9}" type="presParOf" srcId="{442F9966-C53A-472F-8B69-5FCE8A4EEF3F}" destId="{8D94C46C-81E3-47A0-BA5D-5DB6ACB5052C}" srcOrd="2" destOrd="0" presId="urn:microsoft.com/office/officeart/2005/8/layout/vList2"/>
    <dgm:cxn modelId="{FD12242E-C7FC-4E5B-96FD-6CA4C7D4C446}" type="presParOf" srcId="{442F9966-C53A-472F-8B69-5FCE8A4EEF3F}" destId="{7DC77F76-DD55-4A81-ABF2-21587ACA3420}" srcOrd="3" destOrd="0" presId="urn:microsoft.com/office/officeart/2005/8/layout/vList2"/>
    <dgm:cxn modelId="{BCF1B5E5-9296-4BE8-8216-09147DA08BF7}" type="presParOf" srcId="{442F9966-C53A-472F-8B69-5FCE8A4EEF3F}" destId="{2420678F-25F8-40FA-92E4-1645EA744674}" srcOrd="4" destOrd="0" presId="urn:microsoft.com/office/officeart/2005/8/layout/vList2"/>
    <dgm:cxn modelId="{F197778D-E87D-49D1-A4C9-985C4F03DD66}" type="presParOf" srcId="{442F9966-C53A-472F-8B69-5FCE8A4EEF3F}" destId="{79F1BA9E-0477-4040-AB40-9E148E49E01D}" srcOrd="5" destOrd="0" presId="urn:microsoft.com/office/officeart/2005/8/layout/vList2"/>
    <dgm:cxn modelId="{5D162A34-AD1E-4BE4-8AF7-58BDCC27A051}" type="presParOf" srcId="{442F9966-C53A-472F-8B69-5FCE8A4EEF3F}" destId="{C7210062-8FC5-4B67-B25C-273009345E9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73492A-457C-42DC-817A-E957B23F0BDE}">
      <dsp:nvSpPr>
        <dsp:cNvPr id="0" name=""/>
        <dsp:cNvSpPr/>
      </dsp:nvSpPr>
      <dsp:spPr>
        <a:xfrm rot="5400000">
          <a:off x="-261045" y="305145"/>
          <a:ext cx="1816779" cy="1271745"/>
        </a:xfrm>
        <a:prstGeom prst="chevron">
          <a:avLst/>
        </a:prstGeom>
        <a:solidFill>
          <a:srgbClr val="B7AC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 rot="5400000">
        <a:off x="-261045" y="305145"/>
        <a:ext cx="1816779" cy="1271745"/>
      </dsp:txXfrm>
    </dsp:sp>
    <dsp:sp modelId="{72552C9A-1471-462E-A63D-33DE0EDE2835}">
      <dsp:nvSpPr>
        <dsp:cNvPr id="0" name=""/>
        <dsp:cNvSpPr/>
      </dsp:nvSpPr>
      <dsp:spPr>
        <a:xfrm rot="5400000">
          <a:off x="4299063" y="-3025919"/>
          <a:ext cx="1180906" cy="7235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900CC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Математика и русский язык  - обязательные  </a:t>
          </a:r>
          <a:r>
            <a:rPr lang="ru-RU" altLang="ru-RU" sz="2800" b="1" kern="12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rPr>
            <a:t>учебные предметы</a:t>
          </a:r>
          <a:endParaRPr lang="ru-RU" sz="2800" kern="1200" dirty="0">
            <a:solidFill>
              <a:srgbClr val="660066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299063" y="-3025919"/>
        <a:ext cx="1180906" cy="7235542"/>
      </dsp:txXfrm>
    </dsp:sp>
    <dsp:sp modelId="{0284FD16-B5C8-458E-877F-72C5070C29F3}">
      <dsp:nvSpPr>
        <dsp:cNvPr id="0" name=""/>
        <dsp:cNvSpPr/>
      </dsp:nvSpPr>
      <dsp:spPr>
        <a:xfrm rot="5400000">
          <a:off x="-272516" y="1898707"/>
          <a:ext cx="1816779" cy="1271745"/>
        </a:xfrm>
        <a:prstGeom prst="chevron">
          <a:avLst/>
        </a:prstGeom>
        <a:solidFill>
          <a:srgbClr val="B7AC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 rot="5400000">
        <a:off x="-272516" y="1898707"/>
        <a:ext cx="1816779" cy="1271745"/>
      </dsp:txXfrm>
    </dsp:sp>
    <dsp:sp modelId="{04A8C5D7-F352-45F4-8DC6-B3818F16733E}">
      <dsp:nvSpPr>
        <dsp:cNvPr id="0" name=""/>
        <dsp:cNvSpPr/>
      </dsp:nvSpPr>
      <dsp:spPr>
        <a:xfrm rot="5400000">
          <a:off x="4299063" y="-1401127"/>
          <a:ext cx="1180906" cy="7235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900CC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2400" b="1" kern="12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rPr>
            <a:t>Экзамены </a:t>
          </a:r>
          <a:r>
            <a:rPr lang="ru-RU" altLang="ru-RU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по другим </a:t>
          </a:r>
          <a:r>
            <a:rPr lang="ru-RU" altLang="ru-RU" sz="2400" b="1" kern="12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rPr>
            <a:t>учебным</a:t>
          </a:r>
          <a:r>
            <a:rPr lang="ru-RU" altLang="ru-RU" sz="2400" b="1" kern="12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предметам</a:t>
          </a:r>
          <a:r>
            <a:rPr lang="ru-RU" altLang="ru-RU" sz="2400" kern="12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400" b="1" kern="12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rPr>
            <a:t>обучающиеся</a:t>
          </a:r>
          <a:r>
            <a:rPr lang="ru-RU" altLang="ru-RU" sz="2400" b="1" kern="12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сдают добровольно, </a:t>
          </a:r>
          <a:r>
            <a:rPr lang="ru-RU" altLang="ru-RU" sz="2400" b="1" kern="12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2400" b="1" kern="12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rPr>
            <a:t>по своему выбору</a:t>
          </a:r>
          <a:endParaRPr lang="ru-RU" sz="2400" kern="1200" dirty="0">
            <a:solidFill>
              <a:srgbClr val="660066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299063" y="-1401127"/>
        <a:ext cx="1180906" cy="7235542"/>
      </dsp:txXfrm>
    </dsp:sp>
    <dsp:sp modelId="{ACBD7B34-0BDA-428F-B975-1DF9986BC479}">
      <dsp:nvSpPr>
        <dsp:cNvPr id="0" name=""/>
        <dsp:cNvSpPr/>
      </dsp:nvSpPr>
      <dsp:spPr>
        <a:xfrm rot="5400000">
          <a:off x="-272516" y="3523499"/>
          <a:ext cx="1816779" cy="1271745"/>
        </a:xfrm>
        <a:prstGeom prst="chevron">
          <a:avLst/>
        </a:prstGeom>
        <a:solidFill>
          <a:srgbClr val="B7AC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 rot="5400000">
        <a:off x="-272516" y="3523499"/>
        <a:ext cx="1816779" cy="1271745"/>
      </dsp:txXfrm>
    </dsp:sp>
    <dsp:sp modelId="{F945A424-617B-4BFF-A92F-BE212D777E4C}">
      <dsp:nvSpPr>
        <dsp:cNvPr id="0" name=""/>
        <dsp:cNvSpPr/>
      </dsp:nvSpPr>
      <dsp:spPr>
        <a:xfrm rot="5400000">
          <a:off x="4299063" y="246928"/>
          <a:ext cx="1180906" cy="7235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900CC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2400" b="1" kern="12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rPr>
            <a:t>Выбранные учебные предметы необходимо </a:t>
          </a:r>
          <a:r>
            <a:rPr lang="ru-RU" altLang="ru-RU" sz="2400" b="1" u="sng" kern="12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rPr>
            <a:t>указать в заявлении</a:t>
          </a:r>
          <a:endParaRPr lang="ru-RU" sz="2400" b="1" u="sng" kern="1200" dirty="0">
            <a:solidFill>
              <a:srgbClr val="660066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299063" y="246928"/>
        <a:ext cx="1180906" cy="72355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2F761B-0BD9-4494-BAA2-B888EE94B76B}">
      <dsp:nvSpPr>
        <dsp:cNvPr id="0" name=""/>
        <dsp:cNvSpPr/>
      </dsp:nvSpPr>
      <dsp:spPr>
        <a:xfrm>
          <a:off x="0" y="0"/>
          <a:ext cx="8517632" cy="1598637"/>
        </a:xfrm>
        <a:prstGeom prst="roundRect">
          <a:avLst/>
        </a:prstGeom>
        <a:solidFill>
          <a:srgbClr val="CCECFF"/>
        </a:solidFill>
        <a:ln w="25400" cap="flat" cmpd="sng" algn="ctr">
          <a:solidFill>
            <a:srgbClr val="9900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3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Заявление необходимо подать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4400" b="1" u="sng" kern="120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до 1 февраля</a:t>
          </a:r>
          <a:endParaRPr lang="ru-RU" sz="4400" b="1" u="sng" kern="1200" dirty="0">
            <a:solidFill>
              <a:srgbClr val="FF000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517632" cy="1598637"/>
      </dsp:txXfrm>
    </dsp:sp>
    <dsp:sp modelId="{8D94C46C-81E3-47A0-BA5D-5DB6ACB5052C}">
      <dsp:nvSpPr>
        <dsp:cNvPr id="0" name=""/>
        <dsp:cNvSpPr/>
      </dsp:nvSpPr>
      <dsp:spPr>
        <a:xfrm>
          <a:off x="0" y="1783235"/>
          <a:ext cx="8517632" cy="1917337"/>
        </a:xfrm>
        <a:prstGeom prst="roundRect">
          <a:avLst/>
        </a:prstGeom>
        <a:solidFill>
          <a:srgbClr val="99CCFF"/>
        </a:solidFill>
        <a:ln w="25400" cap="flat" cmpd="sng" algn="ctr">
          <a:solidFill>
            <a:srgbClr val="9900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Количество предметов, которое можно выбрать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2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3200" b="1" kern="1200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не ограничено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200" b="1" kern="1200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 (5 ВУЗов, по 3 направления в каждом)</a:t>
          </a:r>
          <a:endParaRPr lang="ru-RU" sz="3200" b="1" kern="1200" dirty="0">
            <a:solidFill>
              <a:srgbClr val="C0000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0" y="1783235"/>
        <a:ext cx="8517632" cy="1917337"/>
      </dsp:txXfrm>
    </dsp:sp>
    <dsp:sp modelId="{CC2E019D-F0F7-43D9-B681-AF0286F8E860}">
      <dsp:nvSpPr>
        <dsp:cNvPr id="0" name=""/>
        <dsp:cNvSpPr/>
      </dsp:nvSpPr>
      <dsp:spPr>
        <a:xfrm>
          <a:off x="0" y="3920595"/>
          <a:ext cx="8517632" cy="1407996"/>
        </a:xfrm>
        <a:prstGeom prst="roundRect">
          <a:avLst/>
        </a:prstGeom>
        <a:solidFill>
          <a:srgbClr val="CCECFF"/>
        </a:solidFill>
        <a:ln w="25400" cap="flat" cmpd="sng" algn="ctr">
          <a:solidFill>
            <a:srgbClr val="9900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2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После 1 февраля </a:t>
          </a:r>
          <a:r>
            <a:rPr lang="ru-RU" altLang="ru-RU" sz="3200" b="1" kern="1200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изменить</a:t>
          </a:r>
          <a:r>
            <a:rPr lang="ru-RU" altLang="ru-RU" sz="3200" b="1" kern="12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32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выбор</a:t>
          </a:r>
          <a:r>
            <a:rPr lang="ru-RU" altLang="ru-RU" sz="3200" b="1" kern="12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3200" b="1" kern="1200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нельзя</a:t>
          </a:r>
          <a:r>
            <a:rPr lang="ru-RU" altLang="ru-RU" sz="3200" b="1" kern="1200" dirty="0" smtClean="0">
              <a:solidFill>
                <a:srgbClr val="003366"/>
              </a:solidFill>
              <a:effectLst/>
              <a:latin typeface="Times New Roman" pitchFamily="18" charset="0"/>
              <a:cs typeface="Times New Roman" pitchFamily="18" charset="0"/>
            </a:rPr>
            <a:t>,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200" b="1" kern="12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а </a:t>
          </a:r>
          <a:r>
            <a:rPr lang="ru-RU" altLang="ru-RU" sz="3200" b="1" kern="1200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выбрать</a:t>
          </a:r>
          <a:r>
            <a:rPr lang="ru-RU" altLang="ru-RU" sz="3200" b="1" kern="1200" dirty="0" smtClean="0">
              <a:solidFill>
                <a:srgbClr val="003366"/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altLang="ru-RU" sz="3200" b="1" kern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rPr>
            <a:t>14 предметов </a:t>
          </a:r>
          <a:r>
            <a:rPr lang="ru-RU" altLang="ru-RU" sz="3200" b="1" kern="1200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можно</a:t>
          </a:r>
          <a:endParaRPr lang="ru-RU" sz="3200" b="1" kern="1200" dirty="0">
            <a:solidFill>
              <a:srgbClr val="C00000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0" y="3920595"/>
        <a:ext cx="8517632" cy="140799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2F761B-0BD9-4494-BAA2-B888EE94B76B}">
      <dsp:nvSpPr>
        <dsp:cNvPr id="0" name=""/>
        <dsp:cNvSpPr/>
      </dsp:nvSpPr>
      <dsp:spPr>
        <a:xfrm>
          <a:off x="0" y="21634"/>
          <a:ext cx="8640960" cy="1277054"/>
        </a:xfrm>
        <a:prstGeom prst="roundRect">
          <a:avLst/>
        </a:prstGeom>
        <a:solidFill>
          <a:srgbClr val="CCCCFF">
            <a:alpha val="48000"/>
          </a:srgbClr>
        </a:solidFill>
        <a:ln w="25400" cap="flat" cmpd="sng" algn="ctr">
          <a:solidFill>
            <a:srgbClr val="9900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Выбрать </a:t>
          </a:r>
          <a:r>
            <a:rPr lang="ru-RU" sz="3200" b="1" kern="12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уровень  экзамена  по  математике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(базовый?  профильный?  базовый  и  профильный?) </a:t>
          </a:r>
        </a:p>
      </dsp:txBody>
      <dsp:txXfrm>
        <a:off x="0" y="21634"/>
        <a:ext cx="8640960" cy="1277054"/>
      </dsp:txXfrm>
    </dsp:sp>
    <dsp:sp modelId="{8D94C46C-81E3-47A0-BA5D-5DB6ACB5052C}">
      <dsp:nvSpPr>
        <dsp:cNvPr id="0" name=""/>
        <dsp:cNvSpPr/>
      </dsp:nvSpPr>
      <dsp:spPr>
        <a:xfrm>
          <a:off x="0" y="1426533"/>
          <a:ext cx="8640960" cy="1277054"/>
        </a:xfrm>
        <a:prstGeom prst="roundRect">
          <a:avLst/>
        </a:prstGeom>
        <a:solidFill>
          <a:srgbClr val="CCCCFF">
            <a:alpha val="50000"/>
          </a:srgbClr>
        </a:solidFill>
        <a:ln w="25400" cap="flat" cmpd="sng" algn="ctr">
          <a:solidFill>
            <a:srgbClr val="9900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Выбрать  или  нет</a:t>
          </a:r>
          <a:r>
            <a:rPr lang="ru-RU" sz="2400" b="1" kern="12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устную часть по иностранному языку?</a:t>
          </a:r>
          <a:endParaRPr lang="ru-RU" sz="24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426533"/>
        <a:ext cx="8640960" cy="1277054"/>
      </dsp:txXfrm>
    </dsp:sp>
    <dsp:sp modelId="{2420678F-25F8-40FA-92E4-1645EA744674}">
      <dsp:nvSpPr>
        <dsp:cNvPr id="0" name=""/>
        <dsp:cNvSpPr/>
      </dsp:nvSpPr>
      <dsp:spPr>
        <a:xfrm>
          <a:off x="0" y="2810371"/>
          <a:ext cx="8640960" cy="1277054"/>
        </a:xfrm>
        <a:prstGeom prst="roundRect">
          <a:avLst/>
        </a:prstGeom>
        <a:solidFill>
          <a:srgbClr val="CCCCFF">
            <a:alpha val="51000"/>
          </a:srgbClr>
        </a:solidFill>
        <a:ln w="25400" cap="flat" cmpd="sng" algn="ctr">
          <a:solidFill>
            <a:srgbClr val="9900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Понимать, что </a:t>
          </a:r>
          <a:r>
            <a:rPr lang="ru-RU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выбор предмета 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зависит только от выпускника и его семьи, вашей оценки степени готовности к ЕГЭ </a:t>
          </a:r>
        </a:p>
      </dsp:txBody>
      <dsp:txXfrm>
        <a:off x="0" y="2810371"/>
        <a:ext cx="8640960" cy="1277054"/>
      </dsp:txXfrm>
    </dsp:sp>
    <dsp:sp modelId="{C7210062-8FC5-4B67-B25C-273009345E93}">
      <dsp:nvSpPr>
        <dsp:cNvPr id="0" name=""/>
        <dsp:cNvSpPr/>
      </dsp:nvSpPr>
      <dsp:spPr>
        <a:xfrm>
          <a:off x="0" y="4190008"/>
          <a:ext cx="8640960" cy="1277054"/>
        </a:xfrm>
        <a:prstGeom prst="roundRect">
          <a:avLst/>
        </a:prstGeom>
        <a:solidFill>
          <a:srgbClr val="CCCCFF">
            <a:alpha val="53000"/>
          </a:srgbClr>
        </a:solidFill>
        <a:ln w="25400" cap="flat" cmpd="sng" algn="ctr">
          <a:solidFill>
            <a:srgbClr val="9900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Учитывать,  что в</a:t>
          </a:r>
          <a:r>
            <a:rPr lang="ru-RU" sz="2400" b="1" kern="12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разных ВУЗах 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одинаковые направления могут быть установлены</a:t>
          </a:r>
          <a:r>
            <a:rPr lang="ru-RU" sz="2400" b="1" kern="12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разные предметы для поступления</a:t>
          </a:r>
          <a:endParaRPr lang="ru-RU" sz="24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190008"/>
        <a:ext cx="8640960" cy="12770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827C7-87BD-4065-8A9B-EEC2F7C3BD7A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E8F2B-DB1A-4542-8AC7-B6BA017C0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8892480" cy="3024336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сведения о ЕГЭ</a:t>
            </a:r>
            <a:endParaRPr lang="ru-RU" sz="7200" b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ый треугольник 16"/>
          <p:cNvSpPr/>
          <p:nvPr/>
        </p:nvSpPr>
        <p:spPr>
          <a:xfrm rot="5400000">
            <a:off x="-175456" y="175456"/>
            <a:ext cx="3491880" cy="3140968"/>
          </a:xfrm>
          <a:prstGeom prst="rtTriangle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ый треугольник 17"/>
          <p:cNvSpPr/>
          <p:nvPr/>
        </p:nvSpPr>
        <p:spPr>
          <a:xfrm rot="16200000">
            <a:off x="5611552" y="3325552"/>
            <a:ext cx="3923928" cy="3140968"/>
          </a:xfrm>
          <a:prstGeom prst="rtTriangle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 descr="D:\Desktop\СОШ №2, 10\Картинки\2018_01_21.jpg"/>
          <p:cNvPicPr>
            <a:picLocks noChangeAspect="1" noChangeArrowheads="1"/>
          </p:cNvPicPr>
          <p:nvPr/>
        </p:nvPicPr>
        <p:blipFill>
          <a:blip r:embed="rId2" cstate="print"/>
          <a:srcRect r="2986" b="34688"/>
          <a:stretch>
            <a:fillRect/>
          </a:stretch>
        </p:blipFill>
        <p:spPr bwMode="auto">
          <a:xfrm>
            <a:off x="6330201" y="188641"/>
            <a:ext cx="2813799" cy="1872208"/>
          </a:xfrm>
          <a:prstGeom prst="rect">
            <a:avLst/>
          </a:prstGeom>
          <a:noFill/>
        </p:spPr>
      </p:pic>
      <p:pic>
        <p:nvPicPr>
          <p:cNvPr id="3" name="Picture 2" descr="D:\Desktop\Родительские собрания 9-11 класс\Картинки\edmedia.in-competitive-edge-advantage-111facilit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81128"/>
            <a:ext cx="5940152" cy="23447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6E362-03A1-4296-A2C9-86903FFF3594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Desktop\Родительские собрания 9-11 класс\Картинки\ege18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Скругленная прямоугольная выноска 21"/>
          <p:cNvSpPr>
            <a:spLocks noChangeArrowheads="1"/>
          </p:cNvSpPr>
          <p:nvPr/>
        </p:nvSpPr>
        <p:spPr bwMode="auto">
          <a:xfrm>
            <a:off x="611560" y="2564904"/>
            <a:ext cx="4103688" cy="1872208"/>
          </a:xfrm>
          <a:prstGeom prst="wedgeRoundRectCallout">
            <a:avLst>
              <a:gd name="adj1" fmla="val 40375"/>
              <a:gd name="adj2" fmla="val -123744"/>
              <a:gd name="adj3" fmla="val 16667"/>
            </a:avLst>
          </a:prstGeom>
          <a:solidFill>
            <a:srgbClr val="CCECFF"/>
          </a:solidFill>
          <a:ln w="25400">
            <a:solidFill>
              <a:srgbClr val="9900CC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форме государственного выпускного экзамена (ГВЭ)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Скругленная прямоугольная выноска 22"/>
          <p:cNvSpPr>
            <a:spLocks noChangeArrowheads="1"/>
          </p:cNvSpPr>
          <p:nvPr/>
        </p:nvSpPr>
        <p:spPr bwMode="auto">
          <a:xfrm>
            <a:off x="4860032" y="2564904"/>
            <a:ext cx="4032250" cy="1872208"/>
          </a:xfrm>
          <a:prstGeom prst="wedgeRoundRectCallout">
            <a:avLst>
              <a:gd name="adj1" fmla="val -44768"/>
              <a:gd name="adj2" fmla="val -127740"/>
              <a:gd name="adj3" fmla="val 16667"/>
            </a:avLst>
          </a:prstGeom>
          <a:solidFill>
            <a:srgbClr val="FFCCFF"/>
          </a:solidFill>
          <a:ln w="25400">
            <a:solidFill>
              <a:srgbClr val="9900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форме единого государственного экзамена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ЕГЭ)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8676F-2E8D-42DA-8458-28B98EC5A43A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03648" y="188640"/>
            <a:ext cx="7416824" cy="1008112"/>
          </a:xfrm>
          <a:prstGeom prst="roundRect">
            <a:avLst/>
          </a:prstGeom>
          <a:solidFill>
            <a:srgbClr val="CCCCFF">
              <a:alpha val="58000"/>
            </a:srgb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проведения ГИА-11</a:t>
            </a:r>
            <a:endParaRPr lang="ru-RU" sz="4400" dirty="0"/>
          </a:p>
        </p:txBody>
      </p:sp>
      <p:sp>
        <p:nvSpPr>
          <p:cNvPr id="32770" name="AutoShape 2" descr="http://np-sm.ru/wp-content/uploads/2016/11/45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2" name="AutoShape 4" descr="http://np-sm.ru/wp-content/uploads/2016/11/45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4" name="AutoShape 6" descr="http://np-sm.ru/wp-content/uploads/2016/11/45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6" name="AutoShape 8" descr="http://np-sm.ru/wp-content/uploads/2016/11/45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2779" name="Picture 11" descr="D:\Desktop\Родительские собрания 9-11 класс\Картинки\gia.jpg"/>
          <p:cNvPicPr>
            <a:picLocks noChangeAspect="1" noChangeArrowheads="1"/>
          </p:cNvPicPr>
          <p:nvPr/>
        </p:nvPicPr>
        <p:blipFill>
          <a:blip r:embed="rId2" cstate="print"/>
          <a:srcRect r="56615"/>
          <a:stretch>
            <a:fillRect/>
          </a:stretch>
        </p:blipFill>
        <p:spPr bwMode="auto">
          <a:xfrm>
            <a:off x="179512" y="188640"/>
            <a:ext cx="1152128" cy="1175096"/>
          </a:xfrm>
          <a:prstGeom prst="rect">
            <a:avLst/>
          </a:prstGeom>
          <a:noFill/>
        </p:spPr>
      </p:pic>
      <p:pic>
        <p:nvPicPr>
          <p:cNvPr id="32780" name="Picture 12" descr="D:\Desktop\Родительские собрания 9-11 класс\Картинки\ekzamen_77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437112"/>
            <a:ext cx="4357598" cy="2420888"/>
          </a:xfrm>
          <a:prstGeom prst="rect">
            <a:avLst/>
          </a:prstGeom>
          <a:noFill/>
        </p:spPr>
      </p:pic>
      <p:pic>
        <p:nvPicPr>
          <p:cNvPr id="32781" name="Picture 13" descr="D:\Desktop\Родительские собрания 9-11 класс\Картинки\0065-076-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653136"/>
            <a:ext cx="1980406" cy="207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    </a:t>
            </a:r>
            <a:r>
              <a:rPr lang="ru-RU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ВЫБОР ПРЕДМЕТОВ</a:t>
            </a:r>
            <a:endParaRPr lang="ru-RU" b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507288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F5935-74EE-400B-9ACC-B5CBDDE36551}" type="slidenum">
              <a:rPr lang="ru-RU" altLang="ru-RU" smtClean="0"/>
              <a:pPr>
                <a:defRPr/>
              </a:pPr>
              <a:t>3</a:t>
            </a:fld>
            <a:endParaRPr lang="ru-RU" altLang="ru-RU" dirty="0"/>
          </a:p>
        </p:txBody>
      </p:sp>
      <p:pic>
        <p:nvPicPr>
          <p:cNvPr id="8198" name="Picture 8" descr="C:\Users\Администратор\Desktop\ГИА-2018\imag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02310">
            <a:off x="8224838" y="1327150"/>
            <a:ext cx="809625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 descr="C:\Users\Администратор\Desktop\ГИА-2018\korka-2014-srednem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-1489853">
            <a:off x="7594600" y="1749425"/>
            <a:ext cx="836613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D:\Desktop\СОШ №2, 10\Картинки\2018_01_21.jpg"/>
          <p:cNvPicPr>
            <a:picLocks noChangeAspect="1" noChangeArrowheads="1"/>
          </p:cNvPicPr>
          <p:nvPr/>
        </p:nvPicPr>
        <p:blipFill>
          <a:blip r:embed="rId9" cstate="print"/>
          <a:srcRect r="2986" b="34688"/>
          <a:stretch>
            <a:fillRect/>
          </a:stretch>
        </p:blipFill>
        <p:spPr bwMode="auto">
          <a:xfrm>
            <a:off x="0" y="116632"/>
            <a:ext cx="2056238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 descr="D:\Desktop\Родительские собрания 9-11 класс\Картинки\Confused-1.jpg"/>
          <p:cNvPicPr>
            <a:picLocks noChangeAspect="1" noChangeArrowheads="1"/>
          </p:cNvPicPr>
          <p:nvPr/>
        </p:nvPicPr>
        <p:blipFill>
          <a:blip r:embed="rId2" cstate="print"/>
          <a:srcRect l="11063" r="11499"/>
          <a:stretch>
            <a:fillRect/>
          </a:stretch>
        </p:blipFill>
        <p:spPr bwMode="auto">
          <a:xfrm>
            <a:off x="4557802" y="1628801"/>
            <a:ext cx="4262670" cy="3096344"/>
          </a:xfrm>
          <a:prstGeom prst="rect">
            <a:avLst/>
          </a:prstGeom>
          <a:noFill/>
        </p:spPr>
      </p:pic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914400" y="126876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 smtClean="0">
              <a:solidFill>
                <a:srgbClr val="C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D56FE-B84C-42A0-A375-2E63AC05845C}" type="slidenum">
              <a:rPr lang="ru-RU" altLang="ru-RU" smtClean="0"/>
              <a:pPr>
                <a:defRPr/>
              </a:pPr>
              <a:t>4</a:t>
            </a:fld>
            <a:endParaRPr lang="ru-RU" alt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1554480"/>
          <a:ext cx="7632848" cy="5303520"/>
        </p:xfrm>
        <a:graphic>
          <a:graphicData uri="http://schemas.openxmlformats.org/drawingml/2006/table">
            <a:tbl>
              <a:tblPr/>
              <a:tblGrid>
                <a:gridCol w="7632848"/>
              </a:tblGrid>
              <a:tr h="530120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"/>
                        <a:tabLst>
                          <a:tab pos="179388" algn="l"/>
                          <a:tab pos="1409700" algn="l"/>
                        </a:tabLst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"/>
                        <a:tabLst>
                          <a:tab pos="179388" algn="l"/>
                          <a:tab pos="1409700" algn="l"/>
                        </a:tabLst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"/>
                        <a:tabLst>
                          <a:tab pos="179388" algn="l"/>
                          <a:tab pos="1409700" algn="l"/>
                        </a:tabLst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"/>
                        <a:tabLst>
                          <a:tab pos="179388" algn="l"/>
                          <a:tab pos="1409700" algn="l"/>
                        </a:tabLst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"/>
                        <a:tabLst>
                          <a:tab pos="179388" algn="l"/>
                          <a:tab pos="1409700" algn="l"/>
                        </a:tabLst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"/>
                        <a:tabLst>
                          <a:tab pos="179388" algn="l"/>
                          <a:tab pos="1409700" algn="l"/>
                        </a:tabLst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"/>
                        <a:tabLst>
                          <a:tab pos="179388" algn="l"/>
                          <a:tab pos="1409700" algn="l"/>
                        </a:tabLst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иностранные языки </a:t>
                      </a: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(английский,  немецкий,  французский и испанский)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"/>
                        <a:tabLst>
                          <a:tab pos="179388" algn="l"/>
                          <a:tab pos="1409700" algn="l"/>
                        </a:tabLst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"/>
                        <a:tabLst>
                          <a:tab pos="179388" algn="l"/>
                          <a:tab pos="1409700" algn="l"/>
                        </a:tabLst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179388" algn="l"/>
                          <a:tab pos="1409700" algn="l"/>
                        </a:tabLst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2051720" y="188640"/>
            <a:ext cx="6768752" cy="1296144"/>
          </a:xfrm>
          <a:prstGeom prst="roundRect">
            <a:avLst/>
          </a:prstGeom>
          <a:solidFill>
            <a:srgbClr val="CCCCFF">
              <a:alpha val="35000"/>
            </a:srgb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Экзамены </a:t>
            </a:r>
            <a:r>
              <a:rPr lang="ru-RU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выбору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обучающихся по предметам:</a:t>
            </a:r>
            <a:endParaRPr lang="ru-RU" sz="3600" dirty="0"/>
          </a:p>
        </p:txBody>
      </p:sp>
      <p:pic>
        <p:nvPicPr>
          <p:cNvPr id="10" name="Picture 3" descr="D:\Desktop\СОШ №2, 10\Картинки\2018_01_21.jpg"/>
          <p:cNvPicPr>
            <a:picLocks noChangeAspect="1" noChangeArrowheads="1"/>
          </p:cNvPicPr>
          <p:nvPr/>
        </p:nvPicPr>
        <p:blipFill>
          <a:blip r:embed="rId3" cstate="print"/>
          <a:srcRect r="2986" b="34688"/>
          <a:stretch>
            <a:fillRect/>
          </a:stretch>
        </p:blipFill>
        <p:spPr bwMode="auto">
          <a:xfrm>
            <a:off x="0" y="188640"/>
            <a:ext cx="1907704" cy="1269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4013" y="71438"/>
            <a:ext cx="5895975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79433-FCDE-4313-B80B-8F58943D7FDE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pic>
        <p:nvPicPr>
          <p:cNvPr id="25601" name="Picture 1" descr="D:\Desktop\Родительские собрания 9-11 класс\Картинки\zakanchivaetsya_podacha_zayavlenii_dlya_uchastiya_v_ege_v_2018_goda-35503b6.jpg"/>
          <p:cNvPicPr>
            <a:picLocks noChangeAspect="1" noChangeArrowheads="1"/>
          </p:cNvPicPr>
          <p:nvPr/>
        </p:nvPicPr>
        <p:blipFill>
          <a:blip r:embed="rId3" cstate="print"/>
          <a:srcRect t="13739" b="26841"/>
          <a:stretch>
            <a:fillRect/>
          </a:stretch>
        </p:blipFill>
        <p:spPr bwMode="auto">
          <a:xfrm>
            <a:off x="6084169" y="0"/>
            <a:ext cx="2160240" cy="9627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824A3-836F-4297-9FD0-5F95A0F1CA78}" type="slidenum">
              <a:rPr lang="ru-RU" altLang="ru-RU" smtClean="0"/>
              <a:pPr>
                <a:defRPr/>
              </a:pPr>
              <a:t>6</a:t>
            </a:fld>
            <a:endParaRPr lang="ru-RU" alt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950" y="2420938"/>
            <a:ext cx="8928100" cy="4032250"/>
          </a:xfrm>
          <a:prstGeom prst="round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Минимальные баллы ЕГЭ 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2019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году для получения аттестата:</a:t>
            </a:r>
          </a:p>
          <a:p>
            <a:pPr algn="ctr">
              <a:defRPr/>
            </a:pP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по русскому языку - 24 балла;</a:t>
            </a:r>
          </a:p>
          <a:p>
            <a:pPr>
              <a:defRPr/>
            </a:pP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1950" indent="-361950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по математике профильного уровня - 27 баллов;</a:t>
            </a:r>
          </a:p>
          <a:p>
            <a:pPr marL="361950">
              <a:defRPr/>
            </a:pPr>
            <a:r>
              <a:rPr lang="ru-R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 marL="361950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математике базового уровня - 3 балла (оценка)</a:t>
            </a:r>
            <a:endParaRPr lang="ru-RU" sz="2800" b="1" dirty="0">
              <a:solidFill>
                <a:srgbClr val="C00000"/>
              </a:solidFill>
              <a:latin typeface="Times New Roman Cyr" panose="02020603050405020304" pitchFamily="18" charset="-52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79613" y="188913"/>
            <a:ext cx="6840537" cy="1800225"/>
          </a:xfrm>
          <a:prstGeom prst="roundRect">
            <a:avLst/>
          </a:prstGeom>
          <a:solidFill>
            <a:srgbClr val="CCCCFF">
              <a:alpha val="46000"/>
            </a:srgb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660066"/>
                </a:solidFill>
                <a:latin typeface="Times New Roman Cyr" panose="02020603050405020304" pitchFamily="18" charset="-52"/>
              </a:rPr>
              <a:t>Преодоление минимального порога по </a:t>
            </a:r>
            <a:r>
              <a:rPr lang="ru-RU" sz="2800" b="1" dirty="0">
                <a:solidFill>
                  <a:srgbClr val="C00000"/>
                </a:solidFill>
                <a:latin typeface="Times New Roman Cyr" panose="02020603050405020304" pitchFamily="18" charset="-52"/>
              </a:rPr>
              <a:t>математике и русскому языку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660066"/>
                </a:solidFill>
                <a:latin typeface="Times New Roman Cyr" panose="02020603050405020304" pitchFamily="18" charset="-52"/>
              </a:rPr>
              <a:t>влияет</a:t>
            </a: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Times New Roman Cyr" panose="02020603050405020304" pitchFamily="18" charset="-52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 Cyr" panose="02020603050405020304" pitchFamily="18" charset="-52"/>
              </a:rPr>
              <a:t>на получение  аттестата</a:t>
            </a:r>
          </a:p>
          <a:p>
            <a:pPr algn="ctr">
              <a:defRPr/>
            </a:pPr>
            <a:endParaRPr lang="ru-RU" dirty="0"/>
          </a:p>
        </p:txBody>
      </p:sp>
      <p:pic>
        <p:nvPicPr>
          <p:cNvPr id="9" name="Picture 3" descr="D:\Desktop\СОШ №2, 10\Картинки\2018_01_21.jpg"/>
          <p:cNvPicPr>
            <a:picLocks noChangeAspect="1" noChangeArrowheads="1"/>
          </p:cNvPicPr>
          <p:nvPr/>
        </p:nvPicPr>
        <p:blipFill>
          <a:blip r:embed="rId2" cstate="print"/>
          <a:srcRect r="2986" b="34688"/>
          <a:stretch>
            <a:fillRect/>
          </a:stretch>
        </p:blipFill>
        <p:spPr bwMode="auto">
          <a:xfrm>
            <a:off x="-1" y="332656"/>
            <a:ext cx="1948015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C27D1-CA50-42F8-84B2-3451C227D858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288" y="2205038"/>
            <a:ext cx="7849120" cy="1871662"/>
          </a:xfrm>
          <a:prstGeom prst="round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Выбирает предметы в соответствии с перечнями вступительных испытаний, размещёнными на сайтах ВУЗов. </a:t>
            </a:r>
          </a:p>
          <a:p>
            <a:pPr algn="just"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Принимает решение об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окончательном перечне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предметов 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сдачи ЕГЭ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87624" y="4509120"/>
            <a:ext cx="7704981" cy="2160240"/>
          </a:xfrm>
          <a:prstGeom prst="round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Пишет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11 до 31 января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endParaRPr lang="ru-RU" alt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школе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заявление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окончательным выбором предметов </a:t>
            </a:r>
            <a:endParaRPr lang="ru-RU" alt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несовершеннолетних </a:t>
            </a:r>
            <a:r>
              <a:rPr lang="ru-RU" alt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подпись двух родителей на заявлении обязательна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7524328" y="3645024"/>
            <a:ext cx="1151904" cy="1080244"/>
          </a:xfrm>
          <a:prstGeom prst="downArrow">
            <a:avLst/>
          </a:prstGeom>
          <a:solidFill>
            <a:srgbClr val="FF3300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7950" y="188912"/>
            <a:ext cx="6408738" cy="1439887"/>
          </a:xfrm>
          <a:prstGeom prst="roundRect">
            <a:avLst/>
          </a:prstGeom>
          <a:solidFill>
            <a:srgbClr val="CCCCFF">
              <a:alpha val="43000"/>
            </a:srgb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1 ФЕВРАЛЯ 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выпускник и </a:t>
            </a:r>
            <a:r>
              <a:rPr lang="ru-RU" sz="4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его семья</a:t>
            </a: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400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6084888" y="1268413"/>
            <a:ext cx="1079400" cy="1008459"/>
          </a:xfrm>
          <a:prstGeom prst="downArrow">
            <a:avLst/>
          </a:prstGeom>
          <a:solidFill>
            <a:srgbClr val="FF3300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" name="Picture 3" descr="D:\Desktop\СОШ №2, 10\Картинки\2018_01_21.jpg"/>
          <p:cNvPicPr>
            <a:picLocks noChangeAspect="1" noChangeArrowheads="1"/>
          </p:cNvPicPr>
          <p:nvPr/>
        </p:nvPicPr>
        <p:blipFill>
          <a:blip r:embed="rId2" cstate="print"/>
          <a:srcRect r="2986" b="34688"/>
          <a:stretch>
            <a:fillRect/>
          </a:stretch>
        </p:blipFill>
        <p:spPr bwMode="auto">
          <a:xfrm>
            <a:off x="6987011" y="116633"/>
            <a:ext cx="2056238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A467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ПРАВО ВЫБОРА –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ОТВЕТСТВЕННОСТЬ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51763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3CCCC-CCDC-428E-83A1-7B5371A213E2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84213" y="0"/>
            <a:ext cx="8459787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A467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ПРАВО ВЫБОРА -                      ОТВЕТСТВЕННОСТЬ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323528" y="1196752"/>
          <a:ext cx="864096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B1CC8-CE88-4202-A7E5-5CEFCBCB4D64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296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Основные сведения о ЕГЭ</vt:lpstr>
      <vt:lpstr>Слайд 2</vt:lpstr>
      <vt:lpstr>             ВЫБОР ПРЕДМЕТОВ</vt:lpstr>
      <vt:lpstr>  </vt:lpstr>
      <vt:lpstr>Слайд 5</vt:lpstr>
      <vt:lpstr>Слайд 6</vt:lpstr>
      <vt:lpstr>Слайд 7</vt:lpstr>
      <vt:lpstr>      ПРАВО ВЫБОРА –     ОТВЕТСТВЕННОСТЬ</vt:lpstr>
      <vt:lpstr>      ПРАВО ВЫБОРА -                      ОТВЕТСТВЕННОСТЬ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 организации учебного труда  школьника в 11 классе  МБОУ СОШ № 30 пос. Мостовского</dc:title>
  <dc:creator>Администратор</dc:creator>
  <cp:lastModifiedBy>DNA7 X86</cp:lastModifiedBy>
  <cp:revision>25</cp:revision>
  <dcterms:created xsi:type="dcterms:W3CDTF">2018-09-27T16:10:10Z</dcterms:created>
  <dcterms:modified xsi:type="dcterms:W3CDTF">2018-10-13T11:59:52Z</dcterms:modified>
</cp:coreProperties>
</file>