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5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9" r:id="rId14"/>
    <p:sldId id="270" r:id="rId15"/>
    <p:sldId id="271" r:id="rId16"/>
    <p:sldId id="272" r:id="rId17"/>
    <p:sldId id="268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5" r:id="rId27"/>
    <p:sldId id="283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1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09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6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6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674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63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16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9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51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190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4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D975225-B169-43FF-8121-8C0CB9D8A985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2AC51B2-5874-4409-925D-5AB867792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resher.ru/manager_content/images/kubanskie-kazaki-na-foto-xix-xx-veka/big/17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a-odezhda.com/encyclopedia/kubanka-1/#:~:text=%D0%98%D0%B7%D0%BD%D0%B0%D1%87%D0%B0%D0%BB%D1%8C%D0%BD%D0%BE%20%D0%BA%D1%83%D0%B1%D0%B0%D0%BD%D0%BA%D0%B0%20%D0%B1%D1%8B%D0%BB%D0%B0%20%C2%AB%D0%B2%20%D0%B4%D0%B2%D0%B5,%D1%88%D0%B0%D0%BF%D0%BA%D0%B0%D1%85%20%D1%87%D0%B5%D1%80%D0%B5%D0%B7%20%D0%BB%D0%B5%D1%81%D0%B0%20%D0%B8%20%D0%B7%D0%B0%D1%80%D0%BE%D1%81%D0%BB%D0%B8" TargetMode="External"/><Relationship Id="rId2" Type="http://schemas.openxmlformats.org/officeDocument/2006/relationships/hyperlink" Target="https://mirmol.ru/blogs/zhenskij-kazachij-kostjum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igabaza.ru/doc/26572.html" TargetMode="External"/><Relationship Id="rId4" Type="http://schemas.openxmlformats.org/officeDocument/2006/relationships/hyperlink" Target="https://www.dvaveka.ru/blog/bashlyk-ne-blyudo-a-uniforma-istoriya-poyavleniya-veshchi-so-smeshnym-nazvanie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F3A079-BDC4-4EFE-88CD-9DA24F1EF5C0}"/>
              </a:ext>
            </a:extLst>
          </p:cNvPr>
          <p:cNvSpPr/>
          <p:nvPr/>
        </p:nvSpPr>
        <p:spPr>
          <a:xfrm>
            <a:off x="1194113" y="2585574"/>
            <a:ext cx="98037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народный кубанский костюм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BF2D0F-E829-42D4-92AC-BB9906FE228C}"/>
              </a:ext>
            </a:extLst>
          </p:cNvPr>
          <p:cNvSpPr/>
          <p:nvPr/>
        </p:nvSpPr>
        <p:spPr>
          <a:xfrm>
            <a:off x="262334" y="5855025"/>
            <a:ext cx="11667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2024 год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65919F-8F11-4D78-9E5D-7F2018DE9AA9}"/>
              </a:ext>
            </a:extLst>
          </p:cNvPr>
          <p:cNvSpPr/>
          <p:nvPr/>
        </p:nvSpPr>
        <p:spPr>
          <a:xfrm>
            <a:off x="228600" y="253539"/>
            <a:ext cx="11734799" cy="141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Краснодарский край, Мостовский район, посёлок Мостовской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Муниципальное автономное общеобразовательное учреждение средняя общеобразовательная школа №30 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имени Марины Лаврентьевны Попович поселка Мостовского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муниципального образования Мостовского район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043449-F916-43EB-8692-4728D27ACED0}"/>
              </a:ext>
            </a:extLst>
          </p:cNvPr>
          <p:cNvSpPr/>
          <p:nvPr/>
        </p:nvSpPr>
        <p:spPr>
          <a:xfrm>
            <a:off x="9001124" y="4763768"/>
            <a:ext cx="2962275" cy="87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ru-RU" sz="14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 презентации: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5000"/>
              </a:lnSpc>
              <a:defRPr/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Тельнова Олеся Викторовна </a:t>
            </a:r>
          </a:p>
          <a:p>
            <a:pPr lvl="0">
              <a:lnSpc>
                <a:spcPct val="125000"/>
              </a:lnSpc>
              <a:defRPr/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Класс: 10</a:t>
            </a:r>
          </a:p>
        </p:txBody>
      </p:sp>
    </p:spTree>
    <p:extLst>
      <p:ext uri="{BB962C8B-B14F-4D97-AF65-F5344CB8AC3E}">
        <p14:creationId xmlns:p14="http://schemas.microsoft.com/office/powerpoint/2010/main" val="370125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EC2BE5-1560-40E6-970C-24EF6A204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9" b="5154"/>
          <a:stretch/>
        </p:blipFill>
        <p:spPr>
          <a:xfrm>
            <a:off x="959879" y="1029317"/>
            <a:ext cx="5478304" cy="5411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0936F0-AC89-45EE-92B7-49924AC79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82"/>
          <a:stretch/>
        </p:blipFill>
        <p:spPr>
          <a:xfrm>
            <a:off x="7219950" y="417636"/>
            <a:ext cx="4012171" cy="60227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AD65BC-3C9B-4441-A57D-2132F5553CD9}"/>
              </a:ext>
            </a:extLst>
          </p:cNvPr>
          <p:cNvSpPr/>
          <p:nvPr/>
        </p:nvSpPr>
        <p:spPr>
          <a:xfrm>
            <a:off x="760571" y="417636"/>
            <a:ext cx="3084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Рубаха (бешмет)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9043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E398D9-7E28-4CEE-AB28-8BD081E4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08" y="463039"/>
            <a:ext cx="4340728" cy="59319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19CFB1-28F4-42A4-AB0C-02562341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955" y="468662"/>
            <a:ext cx="4235137" cy="59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5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3E4964-56F2-47A5-9C11-AEEA6ADB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53" y="1372288"/>
            <a:ext cx="5672426" cy="4113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16684-2CCA-4D74-9F7D-1186EB90E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" t="-12715" r="19032" b="12715"/>
          <a:stretch/>
        </p:blipFill>
        <p:spPr>
          <a:xfrm>
            <a:off x="428421" y="887396"/>
            <a:ext cx="5486604" cy="47126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F76274-01E1-46A0-A773-CC715653FA6B}"/>
              </a:ext>
            </a:extLst>
          </p:cNvPr>
          <p:cNvSpPr/>
          <p:nvPr/>
        </p:nvSpPr>
        <p:spPr>
          <a:xfrm>
            <a:off x="686714" y="595008"/>
            <a:ext cx="1645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Кубанка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76951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4130D9-4EB0-4099-8CF7-C90E373F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332309"/>
            <a:ext cx="5591175" cy="4193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E1DD7B-4543-4D7C-8E5E-B3D2ABA9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504824"/>
            <a:ext cx="58483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78A13A-7494-4CF0-8DC0-FE471D5D4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0" b="4861"/>
          <a:stretch/>
        </p:blipFill>
        <p:spPr>
          <a:xfrm>
            <a:off x="1876425" y="1283473"/>
            <a:ext cx="3599984" cy="51506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B08022-0150-4301-9C66-8A1F571A0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83" y="1200149"/>
            <a:ext cx="3999392" cy="52339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064A82-BC07-45A6-8E22-762D8C6BAD47}"/>
              </a:ext>
            </a:extLst>
          </p:cNvPr>
          <p:cNvSpPr/>
          <p:nvPr/>
        </p:nvSpPr>
        <p:spPr>
          <a:xfrm>
            <a:off x="924171" y="510659"/>
            <a:ext cx="1603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Башлык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0763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12AB20-A5E8-44A6-8FEF-2724832F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1"/>
          <a:stretch/>
        </p:blipFill>
        <p:spPr>
          <a:xfrm>
            <a:off x="561357" y="1140818"/>
            <a:ext cx="3410568" cy="53364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500C4-625B-4F6D-AB02-CC1836223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" t="3532" r="2282" b="3357"/>
          <a:stretch/>
        </p:blipFill>
        <p:spPr>
          <a:xfrm>
            <a:off x="4220193" y="1210990"/>
            <a:ext cx="7410450" cy="517076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4E248C-B386-46B1-9F2C-EF011E8BF87C}"/>
              </a:ext>
            </a:extLst>
          </p:cNvPr>
          <p:cNvSpPr/>
          <p:nvPr/>
        </p:nvSpPr>
        <p:spPr>
          <a:xfrm>
            <a:off x="929651" y="380736"/>
            <a:ext cx="1455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Сапоги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05892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1E37AA-F9C2-4430-BB79-A483F0CBBE93}"/>
              </a:ext>
            </a:extLst>
          </p:cNvPr>
          <p:cNvSpPr/>
          <p:nvPr/>
        </p:nvSpPr>
        <p:spPr>
          <a:xfrm>
            <a:off x="585977" y="577334"/>
            <a:ext cx="3074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333333"/>
                </a:solidFill>
                <a:ea typeface="Calibri" panose="020F0502020204030204" pitchFamily="34" charset="0"/>
              </a:rPr>
              <a:t>Мужские пояса 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74292-C2AC-4527-B728-A7324B8E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509" y="1162109"/>
            <a:ext cx="3341263" cy="52298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C832E9-DFBB-4E2A-9427-E4B30D350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8" y="1205042"/>
            <a:ext cx="6986398" cy="51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577E5-1653-4EC4-AD38-A3CF00B9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623887"/>
            <a:ext cx="112204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8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убанские казаки на фото XIX-XX века">
            <a:hlinkClick r:id="rId2" tgtFrame="_blank"/>
            <a:extLst>
              <a:ext uri="{FF2B5EF4-FFF2-40B4-BE49-F238E27FC236}">
                <a16:creationId xmlns:a16="http://schemas.microsoft.com/office/drawing/2014/main" id="{56C88FF6-7843-4E04-8198-91D04ACF406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6367" y="1047432"/>
            <a:ext cx="6517008" cy="476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839F56-2E8A-40A9-ACD1-DF0E8ED8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67339"/>
            <a:ext cx="4638675" cy="60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0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208210-4EB7-4060-853B-3A582F2C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891" y="938369"/>
            <a:ext cx="6322218" cy="53894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41FD1B-4139-4E73-8DAB-60599A1A1964}"/>
              </a:ext>
            </a:extLst>
          </p:cNvPr>
          <p:cNvSpPr/>
          <p:nvPr/>
        </p:nvSpPr>
        <p:spPr>
          <a:xfrm>
            <a:off x="447728" y="353594"/>
            <a:ext cx="1422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Рубаха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6728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E9B21-3C78-499E-B8EA-C47EEBA1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4" t="14083" r="14566" b="5083"/>
          <a:stretch/>
        </p:blipFill>
        <p:spPr>
          <a:xfrm>
            <a:off x="380379" y="1222891"/>
            <a:ext cx="3395555" cy="5004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09A58C-A022-4A32-ABD2-9FB7DEE02EF4}"/>
              </a:ext>
            </a:extLst>
          </p:cNvPr>
          <p:cNvSpPr txBox="1"/>
          <p:nvPr/>
        </p:nvSpPr>
        <p:spPr>
          <a:xfrm>
            <a:off x="5401149" y="6227276"/>
            <a:ext cx="1187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Франция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5500C-9250-4D10-89A0-6FF1E5DF4CD6}"/>
              </a:ext>
            </a:extLst>
          </p:cNvPr>
          <p:cNvSpPr txBox="1"/>
          <p:nvPr/>
        </p:nvSpPr>
        <p:spPr>
          <a:xfrm>
            <a:off x="1443327" y="6215487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Италия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3132E5-2178-45DF-9FE3-31345ABBF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585" y="1231126"/>
            <a:ext cx="3637036" cy="4976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28698-D2E1-441A-8A0D-AD0E7016FB6E}"/>
              </a:ext>
            </a:extLst>
          </p:cNvPr>
          <p:cNvSpPr txBox="1"/>
          <p:nvPr/>
        </p:nvSpPr>
        <p:spPr>
          <a:xfrm>
            <a:off x="9839148" y="6227276"/>
            <a:ext cx="963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Греция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6ACFD5-0195-4B2E-AD75-49CE76BA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99" y="1222891"/>
            <a:ext cx="3148120" cy="4992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EE733-F4F3-4469-96E2-E2409F6D976B}"/>
              </a:ext>
            </a:extLst>
          </p:cNvPr>
          <p:cNvSpPr txBox="1"/>
          <p:nvPr/>
        </p:nvSpPr>
        <p:spPr>
          <a:xfrm>
            <a:off x="327426" y="338336"/>
            <a:ext cx="6897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Народные костюмы в разных странах:</a:t>
            </a:r>
          </a:p>
        </p:txBody>
      </p:sp>
    </p:spTree>
    <p:extLst>
      <p:ext uri="{BB962C8B-B14F-4D97-AF65-F5344CB8AC3E}">
        <p14:creationId xmlns:p14="http://schemas.microsoft.com/office/powerpoint/2010/main" val="4244012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6D654C-36CD-4318-9360-A288BEDD5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28" y="990600"/>
            <a:ext cx="8096344" cy="52755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9A5769-CDE7-433D-8909-99266EE9F576}"/>
              </a:ext>
            </a:extLst>
          </p:cNvPr>
          <p:cNvSpPr/>
          <p:nvPr/>
        </p:nvSpPr>
        <p:spPr>
          <a:xfrm>
            <a:off x="616789" y="405825"/>
            <a:ext cx="117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Юбка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7890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EAA91-D0A7-4BEA-A30C-39ACBF79D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4"/>
          <a:stretch/>
        </p:blipFill>
        <p:spPr>
          <a:xfrm>
            <a:off x="7353300" y="425580"/>
            <a:ext cx="3810001" cy="6006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3B806-F9F1-4B1C-B815-500A589AB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0"/>
          <a:stretch/>
        </p:blipFill>
        <p:spPr>
          <a:xfrm>
            <a:off x="1028699" y="1152849"/>
            <a:ext cx="6029326" cy="52795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767D0A-B7FB-4B9F-ACDC-AD22185E213F}"/>
              </a:ext>
            </a:extLst>
          </p:cNvPr>
          <p:cNvSpPr/>
          <p:nvPr/>
        </p:nvSpPr>
        <p:spPr>
          <a:xfrm>
            <a:off x="385398" y="425579"/>
            <a:ext cx="5710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возрастные различия в одежде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5791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989BEA-E7A9-4A93-BDE0-C9A6C3F77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00" y="1438275"/>
            <a:ext cx="6543106" cy="45656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66AC6-B49D-465E-94F3-38BA2289B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36" r="11610"/>
          <a:stretch/>
        </p:blipFill>
        <p:spPr>
          <a:xfrm>
            <a:off x="7107156" y="1438275"/>
            <a:ext cx="4665744" cy="45656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B457B3-E810-49C4-BF6C-A81996EE4E89}"/>
              </a:ext>
            </a:extLst>
          </p:cNvPr>
          <p:cNvSpPr/>
          <p:nvPr/>
        </p:nvSpPr>
        <p:spPr>
          <a:xfrm>
            <a:off x="346900" y="556124"/>
            <a:ext cx="2973378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Головной убор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93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0E0BEE-7DA5-45D0-9D8F-1FCEFC8CEEB3}"/>
              </a:ext>
            </a:extLst>
          </p:cNvPr>
          <p:cNvSpPr/>
          <p:nvPr/>
        </p:nvSpPr>
        <p:spPr>
          <a:xfrm>
            <a:off x="2437116" y="347489"/>
            <a:ext cx="1863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повойник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89FEA-D6FE-4AC6-B868-C48633CB1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01" y="920661"/>
            <a:ext cx="4396027" cy="5455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90680D-9859-44FB-84AD-06ACBE7CB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9" b="5880"/>
          <a:stretch/>
        </p:blipFill>
        <p:spPr>
          <a:xfrm>
            <a:off x="6625174" y="901178"/>
            <a:ext cx="4085687" cy="547473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F16283-58D5-493F-9E6E-5B852AEFC60E}"/>
              </a:ext>
            </a:extLst>
          </p:cNvPr>
          <p:cNvSpPr/>
          <p:nvPr/>
        </p:nvSpPr>
        <p:spPr>
          <a:xfrm>
            <a:off x="7683516" y="335886"/>
            <a:ext cx="196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файшонка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0907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6A3577-9557-4E13-8264-8CAF42265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4" t="17835" r="5303" b="11838"/>
          <a:stretch/>
        </p:blipFill>
        <p:spPr>
          <a:xfrm>
            <a:off x="5876926" y="1881263"/>
            <a:ext cx="5887358" cy="3498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071EC-295C-47DD-80A2-FEEF1C496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16" y="1881263"/>
            <a:ext cx="5224261" cy="36765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001F90-8D1B-49B4-97AF-4F11670A4B27}"/>
              </a:ext>
            </a:extLst>
          </p:cNvPr>
          <p:cNvSpPr/>
          <p:nvPr/>
        </p:nvSpPr>
        <p:spPr>
          <a:xfrm>
            <a:off x="2304709" y="1007775"/>
            <a:ext cx="1470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чирики</a:t>
            </a:r>
            <a:endParaRPr lang="ru-RU" sz="3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ABDAA6-1987-45BD-8C38-534411D03B2B}"/>
              </a:ext>
            </a:extLst>
          </p:cNvPr>
          <p:cNvSpPr/>
          <p:nvPr/>
        </p:nvSpPr>
        <p:spPr>
          <a:xfrm>
            <a:off x="7998104" y="1007775"/>
            <a:ext cx="164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валенки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54693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2CD590-8988-43E4-AD38-22E88EAA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800101"/>
            <a:ext cx="5448299" cy="54482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259BC1-AFCA-48FC-966C-86BAEDCFA2A3}"/>
              </a:ext>
            </a:extLst>
          </p:cNvPr>
          <p:cNvSpPr/>
          <p:nvPr/>
        </p:nvSpPr>
        <p:spPr>
          <a:xfrm>
            <a:off x="881519" y="421242"/>
            <a:ext cx="1218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ичиги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7A0489-0B6A-4A0E-AE20-26EF5FA7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19" y="1137453"/>
            <a:ext cx="4776331" cy="50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2E24A-CC58-4338-862B-85B513B51089}"/>
              </a:ext>
            </a:extLst>
          </p:cNvPr>
          <p:cNvSpPr txBox="1"/>
          <p:nvPr/>
        </p:nvSpPr>
        <p:spPr>
          <a:xfrm>
            <a:off x="796754" y="2165764"/>
            <a:ext cx="463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интересного мы узнали?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3B05C-929B-4A8E-AEBF-0119E18557E4}"/>
              </a:ext>
            </a:extLst>
          </p:cNvPr>
          <p:cNvSpPr txBox="1"/>
          <p:nvPr/>
        </p:nvSpPr>
        <p:spPr>
          <a:xfrm>
            <a:off x="796754" y="1367970"/>
            <a:ext cx="7971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входит в кубанский народный костюм казака?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7E6CB-5CED-4357-8D27-4CE4E4DA7424}"/>
              </a:ext>
            </a:extLst>
          </p:cNvPr>
          <p:cNvSpPr txBox="1"/>
          <p:nvPr/>
        </p:nvSpPr>
        <p:spPr>
          <a:xfrm>
            <a:off x="796754" y="1770148"/>
            <a:ext cx="8166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входит в кубанский народный костюм казачки?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F8ADB-C7F4-45DD-A6F9-27C12257C589}"/>
              </a:ext>
            </a:extLst>
          </p:cNvPr>
          <p:cNvSpPr txBox="1"/>
          <p:nvPr/>
        </p:nvSpPr>
        <p:spPr>
          <a:xfrm>
            <a:off x="796754" y="329625"/>
            <a:ext cx="5423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Самопроверка: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245D8-0491-4EEB-86EB-6DA03CDC9D3D}"/>
              </a:ext>
            </a:extLst>
          </p:cNvPr>
          <p:cNvSpPr txBox="1"/>
          <p:nvPr/>
        </p:nvSpPr>
        <p:spPr>
          <a:xfrm>
            <a:off x="796754" y="2534933"/>
            <a:ext cx="583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вам запомнилось больше всего?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5FFF90-A59B-40EE-8BF7-A2DA21D387E5}"/>
              </a:ext>
            </a:extLst>
          </p:cNvPr>
          <p:cNvSpPr/>
          <p:nvPr/>
        </p:nvSpPr>
        <p:spPr>
          <a:xfrm>
            <a:off x="7381875" y="3311530"/>
            <a:ext cx="327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•	Черкеска</a:t>
            </a:r>
          </a:p>
          <a:p>
            <a:r>
              <a:rPr lang="ru-RU" sz="2800" dirty="0"/>
              <a:t>•	Шаровары</a:t>
            </a:r>
          </a:p>
          <a:p>
            <a:r>
              <a:rPr lang="ru-RU" sz="2800" dirty="0"/>
              <a:t>•	Рубаха (бешмет)</a:t>
            </a:r>
          </a:p>
          <a:p>
            <a:r>
              <a:rPr lang="ru-RU" sz="2800" dirty="0"/>
              <a:t>•	Кубанка</a:t>
            </a:r>
          </a:p>
          <a:p>
            <a:r>
              <a:rPr lang="ru-RU" sz="2800" dirty="0"/>
              <a:t>•	Башлык</a:t>
            </a:r>
          </a:p>
          <a:p>
            <a:r>
              <a:rPr lang="ru-RU" sz="2800" dirty="0"/>
              <a:t>•	Сапоги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D8DE4F-9ED2-4248-8C77-1B2683D8325D}"/>
              </a:ext>
            </a:extLst>
          </p:cNvPr>
          <p:cNvSpPr/>
          <p:nvPr/>
        </p:nvSpPr>
        <p:spPr>
          <a:xfrm>
            <a:off x="7386978" y="3742417"/>
            <a:ext cx="4019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•	Длинная рубаха</a:t>
            </a:r>
          </a:p>
          <a:p>
            <a:r>
              <a:rPr lang="ru-RU" sz="2800" dirty="0"/>
              <a:t>•	Сапожки на каблучке</a:t>
            </a:r>
          </a:p>
          <a:p>
            <a:r>
              <a:rPr lang="ru-RU" sz="2800" dirty="0"/>
              <a:t>•	Юбка</a:t>
            </a:r>
          </a:p>
          <a:p>
            <a:r>
              <a:rPr lang="ru-RU" sz="2800" dirty="0"/>
              <a:t>•	Головной убор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8832C1-083D-443E-8EED-DF8786F3B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3" y="2746432"/>
            <a:ext cx="6164342" cy="41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8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D12AD0-6374-495E-9EE6-43E754AB9048}"/>
              </a:ext>
            </a:extLst>
          </p:cNvPr>
          <p:cNvSpPr/>
          <p:nvPr/>
        </p:nvSpPr>
        <p:spPr>
          <a:xfrm>
            <a:off x="2508319" y="2585574"/>
            <a:ext cx="71753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111508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09D780-FCAB-4A8C-8F54-6E97D085F748}"/>
              </a:ext>
            </a:extLst>
          </p:cNvPr>
          <p:cNvSpPr/>
          <p:nvPr/>
        </p:nvSpPr>
        <p:spPr>
          <a:xfrm>
            <a:off x="180975" y="326767"/>
            <a:ext cx="11820525" cy="56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14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СПИСОК ИСПОЛЬЗОВАННЫХ ИСТОЧНИКОВ</a:t>
            </a:r>
            <a:endParaRPr lang="ru-RU" sz="1200" kern="150" dirty="0">
              <a:latin typeface="Times New Roman" panose="02020603050405020304" pitchFamily="18" charset="0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marR="180340" lvl="0" indent="-3429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Студенецкая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Е. Н. Одежда народов Северного Кавказа. XVIII—XX вв.—М., Наука. 1989. 288 с.</a:t>
            </a:r>
          </a:p>
          <a:p>
            <a:pPr marL="342900" marR="180340" lvl="0" indent="-3429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Межрегиональный информационный сайт. Сетевое издание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Мирмол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» зарегистрирован в Федеральной службе по надзору в сфере связи, информационных технологий и массовых коммуникаций [Электронный ресурс]. – 2018.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URL: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180340">
              <a:lnSpc>
                <a:spcPct val="150000"/>
              </a:lnSpc>
              <a:spcAft>
                <a:spcPts val="800"/>
              </a:spcAft>
            </a:pP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https://mirmol.ru/blogs/zhenskij-kazachij-kostjum/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(дата обращения 15.09.2023).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80340" lvl="0" indent="-3429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Copyright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© Форма одежды "Форма Одежды" [Электронный ресурс]. -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URL: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180340">
              <a:lnSpc>
                <a:spcPct val="150000"/>
              </a:lnSpc>
              <a:spcAft>
                <a:spcPts val="800"/>
              </a:spcAft>
            </a:pP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forma-odezhda.com/encyclopedia/kubanka-1/#:~:text=%D0%98%D0%B7%D0%BD%D0%B0%D1%87%D0%B0%D0%BB%D1%8C%D0%BD%D0%BE%20%D0%BA%D1%83%D0%B1%D0%B0%D0%BD%D0%BA%D0%B0%20%D0%B1%D1%8B%D0%BB%D0%B0%20%C2%AB%D0%B2%20%D0%B4%D0%B2%D0%B5,%D1%88%D0%B0%D0%BF%D0%BA%D0%B0%D1%85%20%D1%87%D0%B5%D1%80%D0%B5%D0%B7%20%D0%BB%D0%B5%D1%81%D0%B0%20%D0%B8%20%D0%B7%D0%B0%D1%80%D0%BE%D1%81%D0%BB%D0%B8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(дата обращения 15.09.2023).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80340" lvl="0" indent="-3429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© 2009–2024 Антикварный магазин «Лавка старины» [Электронный ресурс]. - 2022. -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URL: 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https://www.dvaveka.ru/blog/bashlyk-ne-blyudo-a-uniforma-istoriya-poyavleniya-veshchi-so-smeshnym-nazvaniem/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(дата обращения 15.09.2023).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80340" lvl="0" indent="-3429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GigaBaza.ru - документарное хранилище [Электронный ресурс]. -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URL: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180340">
              <a:lnSpc>
                <a:spcPct val="150000"/>
              </a:lnSpc>
              <a:spcAft>
                <a:spcPts val="800"/>
              </a:spcAft>
            </a:pP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https://gigabaza.ru/doc/26572.html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(дата обращения 15.09.2023).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6A68E9-511F-47F3-B638-D488A11D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94" y="251786"/>
            <a:ext cx="8173012" cy="63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2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6907A-C5B5-47BA-9471-FCBE7FA91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8" y="498987"/>
            <a:ext cx="4019001" cy="58600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DBA5B1-DFB6-4364-9CC7-68824BB8B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498987"/>
            <a:ext cx="3787042" cy="58600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355644-272D-4977-836E-0D9BDE85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808" y="498987"/>
            <a:ext cx="3678293" cy="58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09B0BA-DAAE-42EA-BDFE-446D7AF4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76" y="895350"/>
            <a:ext cx="3509644" cy="55095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47973-EFCC-4323-B1CF-2946385D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952" y="895350"/>
            <a:ext cx="3433772" cy="55095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29958-D9E9-445B-B5D3-82B9CEEE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102" y="895350"/>
            <a:ext cx="3315667" cy="54929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76FFC7-D5AB-4D2D-B85A-08CC55FD2A6E}"/>
              </a:ext>
            </a:extLst>
          </p:cNvPr>
          <p:cNvSpPr/>
          <p:nvPr/>
        </p:nvSpPr>
        <p:spPr>
          <a:xfrm>
            <a:off x="741123" y="310575"/>
            <a:ext cx="1884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Черкеска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1735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646AAC-3546-4CC5-BC61-BFD58041C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" t="20516" b="18796"/>
          <a:stretch/>
        </p:blipFill>
        <p:spPr>
          <a:xfrm>
            <a:off x="314326" y="4157662"/>
            <a:ext cx="3736154" cy="2352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921AB-6B68-4C53-B9C3-A3D8C3A5F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12" y="343558"/>
            <a:ext cx="5000625" cy="61667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5A7948-4F0B-435A-A3F1-7625B4A98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5" b="8053"/>
          <a:stretch/>
        </p:blipFill>
        <p:spPr>
          <a:xfrm>
            <a:off x="8184385" y="343559"/>
            <a:ext cx="3583752" cy="2761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15F7F-B2C3-46C0-8AF3-235EBEE27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6" r="7839"/>
          <a:stretch/>
        </p:blipFill>
        <p:spPr>
          <a:xfrm>
            <a:off x="423863" y="1200805"/>
            <a:ext cx="3448049" cy="2509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D87677-1E0C-4D0F-AEF7-DAA8CEC59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92"/>
          <a:stretch/>
        </p:blipFill>
        <p:spPr>
          <a:xfrm>
            <a:off x="8872537" y="3426947"/>
            <a:ext cx="2895600" cy="295751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1F4E50-1310-4EA2-BED4-2C0967C8F40B}"/>
              </a:ext>
            </a:extLst>
          </p:cNvPr>
          <p:cNvSpPr/>
          <p:nvPr/>
        </p:nvSpPr>
        <p:spPr>
          <a:xfrm>
            <a:off x="708070" y="343555"/>
            <a:ext cx="1439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газыри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031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EB807-FF22-4969-BC6F-BD4F45F9F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3"/>
          <a:stretch/>
        </p:blipFill>
        <p:spPr>
          <a:xfrm>
            <a:off x="396794" y="1146691"/>
            <a:ext cx="5499100" cy="39909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9F171-470A-4E90-8E61-31875A71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37" y="1146691"/>
            <a:ext cx="5823869" cy="39909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EE5A3C-BA41-46CE-8CA3-BB41B517E154}"/>
              </a:ext>
            </a:extLst>
          </p:cNvPr>
          <p:cNvSpPr/>
          <p:nvPr/>
        </p:nvSpPr>
        <p:spPr>
          <a:xfrm>
            <a:off x="8297501" y="5430351"/>
            <a:ext cx="1171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Чеченцы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D8E6E8-139F-43AF-BD3F-0EA4BC0646F4}"/>
              </a:ext>
            </a:extLst>
          </p:cNvPr>
          <p:cNvSpPr/>
          <p:nvPr/>
        </p:nvSpPr>
        <p:spPr>
          <a:xfrm>
            <a:off x="2565640" y="5430351"/>
            <a:ext cx="1161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Осетины</a:t>
            </a:r>
          </a:p>
        </p:txBody>
      </p:sp>
    </p:spTree>
    <p:extLst>
      <p:ext uri="{BB962C8B-B14F-4D97-AF65-F5344CB8AC3E}">
        <p14:creationId xmlns:p14="http://schemas.microsoft.com/office/powerpoint/2010/main" val="58087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6E34A-3A39-4421-888E-A4C84C8A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080027"/>
            <a:ext cx="7839075" cy="52804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79A7F7-367F-4274-8A66-76103FC2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120" y="893294"/>
            <a:ext cx="2667330" cy="54665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47E517-BD48-46CA-9665-8B04C2FDA956}"/>
              </a:ext>
            </a:extLst>
          </p:cNvPr>
          <p:cNvSpPr/>
          <p:nvPr/>
        </p:nvSpPr>
        <p:spPr>
          <a:xfrm>
            <a:off x="495300" y="353877"/>
            <a:ext cx="2084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a typeface="Calibri" panose="020F0502020204030204" pitchFamily="34" charset="0"/>
              </a:rPr>
              <a:t>Шаровары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4579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2F97A7-956A-4861-A568-223DFEDC8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2100262"/>
            <a:ext cx="1714500" cy="26574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C4EFD0-C361-49E9-8233-D742FD2DC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905000"/>
            <a:ext cx="1905000" cy="3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403879-7706-41B0-B867-B4E566862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543" y="712992"/>
            <a:ext cx="2975879" cy="5419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DBDC3-35B1-4430-AFFC-55EF57A808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7"/>
          <a:stretch/>
        </p:blipFill>
        <p:spPr>
          <a:xfrm>
            <a:off x="457620" y="725281"/>
            <a:ext cx="4069512" cy="5407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5289D-4719-463B-B0CA-4C1C4283B0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000"/>
          <a:stretch/>
        </p:blipFill>
        <p:spPr>
          <a:xfrm>
            <a:off x="7929833" y="712992"/>
            <a:ext cx="3804547" cy="54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2370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231</TotalTime>
  <Words>491</Words>
  <Application>Microsoft Office PowerPoint</Application>
  <PresentationFormat>Широкоэкранный</PresentationFormat>
  <Paragraphs>57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13</cp:revision>
  <dcterms:created xsi:type="dcterms:W3CDTF">2023-10-12T18:09:59Z</dcterms:created>
  <dcterms:modified xsi:type="dcterms:W3CDTF">2024-05-22T19:14:52Z</dcterms:modified>
</cp:coreProperties>
</file>