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1" r:id="rId1"/>
  </p:sldMasterIdLst>
  <p:sldIdLst>
    <p:sldId id="256" r:id="rId2"/>
    <p:sldId id="269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0" r:id="rId12"/>
    <p:sldId id="258" r:id="rId13"/>
    <p:sldId id="267" r:id="rId14"/>
    <p:sldId id="266" r:id="rId15"/>
    <p:sldId id="268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4660"/>
  </p:normalViewPr>
  <p:slideViewPr>
    <p:cSldViewPr snapToGrid="0">
      <p:cViewPr varScale="1">
        <p:scale>
          <a:sx n="80" d="100"/>
          <a:sy n="80" d="100"/>
        </p:scale>
        <p:origin x="61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5CB65-5082-4570-8C59-26EA327486F9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101B-A4B1-40A3-96A4-F85F0101E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871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5CB65-5082-4570-8C59-26EA327486F9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101B-A4B1-40A3-96A4-F85F0101E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580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5CB65-5082-4570-8C59-26EA327486F9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101B-A4B1-40A3-96A4-F85F0101E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588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5CB65-5082-4570-8C59-26EA327486F9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101B-A4B1-40A3-96A4-F85F0101E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077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5CB65-5082-4570-8C59-26EA327486F9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101B-A4B1-40A3-96A4-F85F0101E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677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5CB65-5082-4570-8C59-26EA327486F9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101B-A4B1-40A3-96A4-F85F0101E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785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5CB65-5082-4570-8C59-26EA327486F9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101B-A4B1-40A3-96A4-F85F0101E1B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598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5CB65-5082-4570-8C59-26EA327486F9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101B-A4B1-40A3-96A4-F85F0101E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152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5CB65-5082-4570-8C59-26EA327486F9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101B-A4B1-40A3-96A4-F85F0101E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600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5CB65-5082-4570-8C59-26EA327486F9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101B-A4B1-40A3-96A4-F85F0101E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2801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tx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095CB65-5082-4570-8C59-26EA327486F9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BE101B-A4B1-40A3-96A4-F85F0101E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303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chemeClr val="bg2">
              <a:lumMod val="60000"/>
              <a:lumOff val="40000"/>
              <a:alpha val="15000"/>
            </a:schemeClr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0095CB65-5082-4570-8C59-26EA327486F9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4FBE101B-A4B1-40A3-96A4-F85F0101E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1178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3D52E2-E2C3-4D19-8ABD-149EDA73E9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альбом кукол в кубанских народных костюмах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6219FD5-5FC2-4996-BC2E-6972E4526E68}"/>
              </a:ext>
            </a:extLst>
          </p:cNvPr>
          <p:cNvSpPr/>
          <p:nvPr/>
        </p:nvSpPr>
        <p:spPr>
          <a:xfrm>
            <a:off x="228600" y="253539"/>
            <a:ext cx="11734799" cy="1412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Краснодарский край, Мостовский район, посёлок Мостовской</a:t>
            </a:r>
          </a:p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Муниципальное автономное общеобразовательное учреждение средняя общеобразовательная школа №30 </a:t>
            </a:r>
          </a:p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имени Марины Лаврентьевны Попович поселка Мостовского</a:t>
            </a:r>
          </a:p>
          <a:p>
            <a:pPr algn="ctr">
              <a:lnSpc>
                <a:spcPct val="125000"/>
              </a:lnSpc>
              <a:spcAft>
                <a:spcPts val="0"/>
              </a:spcAft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муниципального образования Мостовского район</a:t>
            </a:r>
          </a:p>
          <a:p>
            <a:pPr algn="ctr">
              <a:lnSpc>
                <a:spcPct val="125000"/>
              </a:lnSpc>
              <a:spcAft>
                <a:spcPts val="0"/>
              </a:spcAft>
            </a:pPr>
            <a:endParaRPr lang="ru-RU" sz="14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DFAFBED-9329-4361-AB88-B997C9CB9A28}"/>
              </a:ext>
            </a:extLst>
          </p:cNvPr>
          <p:cNvSpPr/>
          <p:nvPr/>
        </p:nvSpPr>
        <p:spPr>
          <a:xfrm>
            <a:off x="262334" y="5855025"/>
            <a:ext cx="116673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ea typeface="Calibri" panose="020F0502020204030204" pitchFamily="34" charset="0"/>
              </a:rPr>
              <a:t>2024 год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46D0F23E-1DF3-4F84-9D71-316283BF93FC}"/>
              </a:ext>
            </a:extLst>
          </p:cNvPr>
          <p:cNvSpPr/>
          <p:nvPr/>
        </p:nvSpPr>
        <p:spPr>
          <a:xfrm>
            <a:off x="9001124" y="4763768"/>
            <a:ext cx="2962275" cy="873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defRPr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Автор презентации:</a:t>
            </a:r>
          </a:p>
          <a:p>
            <a:pPr lvl="0">
              <a:lnSpc>
                <a:spcPct val="125000"/>
              </a:lnSpc>
              <a:defRPr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Тельнова Олеся Викторовна </a:t>
            </a:r>
          </a:p>
          <a:p>
            <a:pPr lvl="0">
              <a:lnSpc>
                <a:spcPct val="125000"/>
              </a:lnSpc>
              <a:defRPr/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Класс: 10</a:t>
            </a:r>
          </a:p>
        </p:txBody>
      </p:sp>
    </p:spTree>
    <p:extLst>
      <p:ext uri="{BB962C8B-B14F-4D97-AF65-F5344CB8AC3E}">
        <p14:creationId xmlns:p14="http://schemas.microsoft.com/office/powerpoint/2010/main" val="268931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594DC36A-F062-4966-B7F4-36C2D89E93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3439805"/>
              </p:ext>
            </p:extLst>
          </p:nvPr>
        </p:nvGraphicFramePr>
        <p:xfrm>
          <a:off x="204787" y="246062"/>
          <a:ext cx="11782425" cy="56102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1782425">
                  <a:extLst>
                    <a:ext uri="{9D8B030D-6E8A-4147-A177-3AD203B41FA5}">
                      <a16:colId xmlns:a16="http://schemas.microsoft.com/office/drawing/2014/main" val="3374141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Сапоги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71776770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3D73ED-3835-4951-970B-11B75875E23F}"/>
              </a:ext>
            </a:extLst>
          </p:cNvPr>
          <p:cNvPicPr/>
          <p:nvPr/>
        </p:nvPicPr>
        <p:blipFill rotWithShape="1">
          <a:blip r:embed="rId2"/>
          <a:srcRect l="7428" r="10173" b="9286"/>
          <a:stretch/>
        </p:blipFill>
        <p:spPr>
          <a:xfrm>
            <a:off x="689292" y="1438276"/>
            <a:ext cx="5263832" cy="46688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F79E90-26A8-4FB2-9C20-FDCCC373664E}"/>
              </a:ext>
            </a:extLst>
          </p:cNvPr>
          <p:cNvPicPr/>
          <p:nvPr/>
        </p:nvPicPr>
        <p:blipFill rotWithShape="1">
          <a:blip r:embed="rId3"/>
          <a:srcRect t="23030" b="9225"/>
          <a:stretch/>
        </p:blipFill>
        <p:spPr>
          <a:xfrm>
            <a:off x="6429375" y="1438276"/>
            <a:ext cx="5159057" cy="466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71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298461-0362-4AB7-8EF8-9B9B9FE82F7D}"/>
              </a:ext>
            </a:extLst>
          </p:cNvPr>
          <p:cNvSpPr>
            <a:spLocks noGrp="1"/>
          </p:cNvSpPr>
          <p:nvPr>
            <p:ph type="ctr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Кукла казачки</a:t>
            </a:r>
          </a:p>
        </p:txBody>
      </p:sp>
    </p:spTree>
    <p:extLst>
      <p:ext uri="{BB962C8B-B14F-4D97-AF65-F5344CB8AC3E}">
        <p14:creationId xmlns:p14="http://schemas.microsoft.com/office/powerpoint/2010/main" val="58178065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33D06A61-35E3-4F8D-B619-54A08C0DA2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893991"/>
              </p:ext>
            </p:extLst>
          </p:nvPr>
        </p:nvGraphicFramePr>
        <p:xfrm>
          <a:off x="204787" y="246062"/>
          <a:ext cx="11782425" cy="56102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1782425">
                  <a:extLst>
                    <a:ext uri="{9D8B030D-6E8A-4147-A177-3AD203B41FA5}">
                      <a16:colId xmlns:a16="http://schemas.microsoft.com/office/drawing/2014/main" val="3374141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Общий вид куклы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71776770"/>
                  </a:ext>
                </a:extLst>
              </a:tr>
            </a:tbl>
          </a:graphicData>
        </a:graphic>
      </p:graphicFrame>
      <p:pic>
        <p:nvPicPr>
          <p:cNvPr id="5" name="Рисунок 3">
            <a:extLst>
              <a:ext uri="{FF2B5EF4-FFF2-40B4-BE49-F238E27FC236}">
                <a16:creationId xmlns:a16="http://schemas.microsoft.com/office/drawing/2014/main" id="{CB09416A-D010-48BF-92EB-2DFA6C40F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2"/>
          <a:stretch>
            <a:fillRect/>
          </a:stretch>
        </p:blipFill>
        <p:spPr bwMode="auto">
          <a:xfrm>
            <a:off x="6573777" y="1070302"/>
            <a:ext cx="3506817" cy="554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3D5C61E6-E573-4147-BD70-094448D98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t="4987" r="9625" b="2180"/>
          <a:stretch>
            <a:fillRect/>
          </a:stretch>
        </p:blipFill>
        <p:spPr bwMode="auto">
          <a:xfrm>
            <a:off x="2232881" y="1070302"/>
            <a:ext cx="3385343" cy="554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05571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B9A789F-E940-41A0-8966-3BAED000DA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961910"/>
              </p:ext>
            </p:extLst>
          </p:nvPr>
        </p:nvGraphicFramePr>
        <p:xfrm>
          <a:off x="204787" y="246062"/>
          <a:ext cx="11782425" cy="56102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1782425">
                  <a:extLst>
                    <a:ext uri="{9D8B030D-6E8A-4147-A177-3AD203B41FA5}">
                      <a16:colId xmlns:a16="http://schemas.microsoft.com/office/drawing/2014/main" val="3374141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Рубаха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71776770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BF9F1A-642F-4970-89CA-D8DD60A5C7C2}"/>
              </a:ext>
            </a:extLst>
          </p:cNvPr>
          <p:cNvPicPr/>
          <p:nvPr/>
        </p:nvPicPr>
        <p:blipFill rotWithShape="1">
          <a:blip r:embed="rId2"/>
          <a:srcRect l="6373" t="18351" r="10670" b="9613"/>
          <a:stretch/>
        </p:blipFill>
        <p:spPr>
          <a:xfrm>
            <a:off x="204787" y="1199358"/>
            <a:ext cx="4767266" cy="54125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AC22EE-B050-49AB-BB31-8A4E58729DC8}"/>
              </a:ext>
            </a:extLst>
          </p:cNvPr>
          <p:cNvPicPr/>
          <p:nvPr/>
        </p:nvPicPr>
        <p:blipFill rotWithShape="1">
          <a:blip r:embed="rId3"/>
          <a:srcRect l="16098" t="28959" r="6904" b="23288"/>
          <a:stretch/>
        </p:blipFill>
        <p:spPr>
          <a:xfrm>
            <a:off x="5133980" y="1199358"/>
            <a:ext cx="3648075" cy="34575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65831C-3E00-4F56-BD1E-35DC5E9161A6}"/>
              </a:ext>
            </a:extLst>
          </p:cNvPr>
          <p:cNvPicPr/>
          <p:nvPr/>
        </p:nvPicPr>
        <p:blipFill rotWithShape="1">
          <a:blip r:embed="rId4"/>
          <a:srcRect l="6348" t="5073" r="11859"/>
          <a:stretch/>
        </p:blipFill>
        <p:spPr>
          <a:xfrm>
            <a:off x="8091489" y="3210323"/>
            <a:ext cx="3895723" cy="345757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F5FA79F-C53E-44FE-91C8-5C6AE59A7F59}"/>
              </a:ext>
            </a:extLst>
          </p:cNvPr>
          <p:cNvPicPr/>
          <p:nvPr/>
        </p:nvPicPr>
        <p:blipFill rotWithShape="1">
          <a:blip r:embed="rId5"/>
          <a:srcRect r="7205" b="33446"/>
          <a:stretch/>
        </p:blipFill>
        <p:spPr>
          <a:xfrm>
            <a:off x="5202163" y="4391025"/>
            <a:ext cx="2821143" cy="222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2776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314562DC-9FFC-49C8-92AD-1D013ED7C9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198908"/>
              </p:ext>
            </p:extLst>
          </p:nvPr>
        </p:nvGraphicFramePr>
        <p:xfrm>
          <a:off x="204787" y="246062"/>
          <a:ext cx="11782425" cy="56102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1782425">
                  <a:extLst>
                    <a:ext uri="{9D8B030D-6E8A-4147-A177-3AD203B41FA5}">
                      <a16:colId xmlns:a16="http://schemas.microsoft.com/office/drawing/2014/main" val="3374141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Юбка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71776770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C9B0ED-BC24-4EF4-BF2A-05FB6C8ECC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04786" y="2190751"/>
            <a:ext cx="4681539" cy="442118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B5E165-E4EF-4E12-9474-BA9E5E266E36}"/>
              </a:ext>
            </a:extLst>
          </p:cNvPr>
          <p:cNvPicPr/>
          <p:nvPr/>
        </p:nvPicPr>
        <p:blipFill rotWithShape="1">
          <a:blip r:embed="rId3"/>
          <a:srcRect l="12781" t="36998" r="8567" b="10993"/>
          <a:stretch/>
        </p:blipFill>
        <p:spPr>
          <a:xfrm>
            <a:off x="7648575" y="1943100"/>
            <a:ext cx="4338636" cy="46688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FA2FDD-670D-49A4-898F-2FA5EAD09572}"/>
              </a:ext>
            </a:extLst>
          </p:cNvPr>
          <p:cNvPicPr/>
          <p:nvPr/>
        </p:nvPicPr>
        <p:blipFill rotWithShape="1">
          <a:blip r:embed="rId4"/>
          <a:srcRect l="4954" r="4423" b="11240"/>
          <a:stretch/>
        </p:blipFill>
        <p:spPr>
          <a:xfrm>
            <a:off x="3948112" y="1072832"/>
            <a:ext cx="4443413" cy="263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1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157B1E44-1BE9-4E1F-B5A0-C5376C4C2F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784776"/>
              </p:ext>
            </p:extLst>
          </p:nvPr>
        </p:nvGraphicFramePr>
        <p:xfrm>
          <a:off x="204787" y="246062"/>
          <a:ext cx="11782425" cy="56102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1782425">
                  <a:extLst>
                    <a:ext uri="{9D8B030D-6E8A-4147-A177-3AD203B41FA5}">
                      <a16:colId xmlns:a16="http://schemas.microsoft.com/office/drawing/2014/main" val="3374141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Головной убор (лента)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71776770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9D723F-A61D-43E4-A754-7CCD451B17E4}"/>
              </a:ext>
            </a:extLst>
          </p:cNvPr>
          <p:cNvPicPr/>
          <p:nvPr/>
        </p:nvPicPr>
        <p:blipFill rotWithShape="1">
          <a:blip r:embed="rId2"/>
          <a:srcRect l="6149" t="3976" b="4157"/>
          <a:stretch/>
        </p:blipFill>
        <p:spPr>
          <a:xfrm>
            <a:off x="6858000" y="1133475"/>
            <a:ext cx="3479799" cy="547846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E3CF04-2322-446F-80E4-8A3F382932FD}"/>
              </a:ext>
            </a:extLst>
          </p:cNvPr>
          <p:cNvPicPr/>
          <p:nvPr/>
        </p:nvPicPr>
        <p:blipFill rotWithShape="1">
          <a:blip r:embed="rId3"/>
          <a:srcRect t="19909"/>
          <a:stretch/>
        </p:blipFill>
        <p:spPr>
          <a:xfrm>
            <a:off x="1463039" y="1133474"/>
            <a:ext cx="4632960" cy="547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22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F8BCCEB-7F75-4677-996B-2AAE57DD49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969900"/>
              </p:ext>
            </p:extLst>
          </p:nvPr>
        </p:nvGraphicFramePr>
        <p:xfrm>
          <a:off x="204787" y="246062"/>
          <a:ext cx="11782425" cy="56102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1782425">
                  <a:extLst>
                    <a:ext uri="{9D8B030D-6E8A-4147-A177-3AD203B41FA5}">
                      <a16:colId xmlns:a16="http://schemas.microsoft.com/office/drawing/2014/main" val="3374141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Сапожки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71776770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C4D4A2-2D82-4E5D-82F7-7FE2A42A1929}"/>
              </a:ext>
            </a:extLst>
          </p:cNvPr>
          <p:cNvPicPr/>
          <p:nvPr/>
        </p:nvPicPr>
        <p:blipFill rotWithShape="1">
          <a:blip r:embed="rId2"/>
          <a:srcRect l="10567" r="17578" b="14852"/>
          <a:stretch/>
        </p:blipFill>
        <p:spPr>
          <a:xfrm>
            <a:off x="7077075" y="1295401"/>
            <a:ext cx="4910137" cy="516413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AC6B27-1877-44CA-BC3C-45544902BF84}"/>
              </a:ext>
            </a:extLst>
          </p:cNvPr>
          <p:cNvPicPr/>
          <p:nvPr/>
        </p:nvPicPr>
        <p:blipFill rotWithShape="1">
          <a:blip r:embed="rId3"/>
          <a:srcRect l="3434" r="5314"/>
          <a:stretch/>
        </p:blipFill>
        <p:spPr>
          <a:xfrm>
            <a:off x="204787" y="1295401"/>
            <a:ext cx="6705600" cy="516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96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298461-0362-4AB7-8EF8-9B9B9FE82F7D}"/>
              </a:ext>
            </a:extLst>
          </p:cNvPr>
          <p:cNvSpPr>
            <a:spLocks noGrp="1"/>
          </p:cNvSpPr>
          <p:nvPr>
            <p:ph type="ctr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Кукла казака</a:t>
            </a:r>
          </a:p>
        </p:txBody>
      </p:sp>
    </p:spTree>
    <p:extLst>
      <p:ext uri="{BB962C8B-B14F-4D97-AF65-F5344CB8AC3E}">
        <p14:creationId xmlns:p14="http://schemas.microsoft.com/office/powerpoint/2010/main" val="139900631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95F34561-C61A-46E6-A7FB-0CF3B6C986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3391790"/>
              </p:ext>
            </p:extLst>
          </p:nvPr>
        </p:nvGraphicFramePr>
        <p:xfrm>
          <a:off x="204787" y="246062"/>
          <a:ext cx="11782425" cy="56102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1782425">
                  <a:extLst>
                    <a:ext uri="{9D8B030D-6E8A-4147-A177-3AD203B41FA5}">
                      <a16:colId xmlns:a16="http://schemas.microsoft.com/office/drawing/2014/main" val="3374141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Общий вид куклы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71776770"/>
                  </a:ext>
                </a:extLst>
              </a:tr>
            </a:tbl>
          </a:graphicData>
        </a:graphic>
      </p:graphicFrame>
      <p:pic>
        <p:nvPicPr>
          <p:cNvPr id="1028" name="Рисунок 2">
            <a:extLst>
              <a:ext uri="{FF2B5EF4-FFF2-40B4-BE49-F238E27FC236}">
                <a16:creationId xmlns:a16="http://schemas.microsoft.com/office/drawing/2014/main" id="{7482ED50-F50B-42D5-85E3-589FA365D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74" y="1053147"/>
            <a:ext cx="3433763" cy="555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Рисунок 27">
            <a:extLst>
              <a:ext uri="{FF2B5EF4-FFF2-40B4-BE49-F238E27FC236}">
                <a16:creationId xmlns:a16="http://schemas.microsoft.com/office/drawing/2014/main" id="{C2D31A40-639B-4FF3-B21E-09C6E9801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319" y="1107335"/>
            <a:ext cx="2519362" cy="5504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498921BC-E2B8-4BFC-A9AF-2613CEDAB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B86D01-BBD9-4335-9CBD-95B6530234DE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1062" y="1049829"/>
            <a:ext cx="3119438" cy="555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1916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930AEE94-5D95-4A7D-919C-89F73A55BF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7430879"/>
              </p:ext>
            </p:extLst>
          </p:nvPr>
        </p:nvGraphicFramePr>
        <p:xfrm>
          <a:off x="204787" y="246062"/>
          <a:ext cx="11782425" cy="56102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1782425">
                  <a:extLst>
                    <a:ext uri="{9D8B030D-6E8A-4147-A177-3AD203B41FA5}">
                      <a16:colId xmlns:a16="http://schemas.microsoft.com/office/drawing/2014/main" val="3374141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Черкеска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71776770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5CA072-E7D3-4D2A-B735-26B7C89BEA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781674" y="1049828"/>
            <a:ext cx="2508251" cy="34650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F38DF5-0271-463C-B237-3E4F881DA79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638550" y="3009900"/>
            <a:ext cx="2457450" cy="3595402"/>
          </a:xfrm>
          <a:prstGeom prst="rect">
            <a:avLst/>
          </a:prstGeom>
        </p:spPr>
      </p:pic>
      <p:pic>
        <p:nvPicPr>
          <p:cNvPr id="5" name="Рисунок 2">
            <a:extLst>
              <a:ext uri="{FF2B5EF4-FFF2-40B4-BE49-F238E27FC236}">
                <a16:creationId xmlns:a16="http://schemas.microsoft.com/office/drawing/2014/main" id="{F4BD0B00-5778-4B27-9A1B-E6088B9EF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449" y="1049829"/>
            <a:ext cx="3433763" cy="555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E5A243-0C3A-4EA8-96F1-CC0792565B51}"/>
              </a:ext>
            </a:extLst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787" y="1049829"/>
            <a:ext cx="3119438" cy="555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2433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31906DBC-E22E-4731-A15C-D912E91D9E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7626597"/>
              </p:ext>
            </p:extLst>
          </p:nvPr>
        </p:nvGraphicFramePr>
        <p:xfrm>
          <a:off x="204787" y="246062"/>
          <a:ext cx="11782425" cy="56102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1782425">
                  <a:extLst>
                    <a:ext uri="{9D8B030D-6E8A-4147-A177-3AD203B41FA5}">
                      <a16:colId xmlns:a16="http://schemas.microsoft.com/office/drawing/2014/main" val="3374141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Газыри, оружие, пояс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71776770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BDDED3-D528-4304-BE39-CAB7D64E0E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171826" y="3019425"/>
            <a:ext cx="5267324" cy="359251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99ECEE-22DA-4DE2-A475-CFB564C4BB5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17485" y="1114424"/>
            <a:ext cx="4602166" cy="31813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77E226-1693-4507-9B3C-08BEF6B9C59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743951" y="1114425"/>
            <a:ext cx="3243262" cy="549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1231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07BE83B5-BEDB-4D57-80C4-611023BBE2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517394"/>
              </p:ext>
            </p:extLst>
          </p:nvPr>
        </p:nvGraphicFramePr>
        <p:xfrm>
          <a:off x="204787" y="246062"/>
          <a:ext cx="11782425" cy="56102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1782425">
                  <a:extLst>
                    <a:ext uri="{9D8B030D-6E8A-4147-A177-3AD203B41FA5}">
                      <a16:colId xmlns:a16="http://schemas.microsoft.com/office/drawing/2014/main" val="3374141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Башлык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71776770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94E754-4575-4C64-9B61-169795826F51}"/>
              </a:ext>
            </a:extLst>
          </p:cNvPr>
          <p:cNvPicPr/>
          <p:nvPr/>
        </p:nvPicPr>
        <p:blipFill rotWithShape="1">
          <a:blip r:embed="rId2"/>
          <a:srcRect r="11857"/>
          <a:stretch/>
        </p:blipFill>
        <p:spPr>
          <a:xfrm>
            <a:off x="5610226" y="1171575"/>
            <a:ext cx="6053137" cy="54403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F186F80-8CBE-4E4B-9D27-B1F8313C1E38}"/>
              </a:ext>
            </a:extLst>
          </p:cNvPr>
          <p:cNvPicPr/>
          <p:nvPr/>
        </p:nvPicPr>
        <p:blipFill rotWithShape="1">
          <a:blip r:embed="rId3"/>
          <a:srcRect t="21650" b="12901"/>
          <a:stretch/>
        </p:blipFill>
        <p:spPr>
          <a:xfrm>
            <a:off x="528637" y="1171575"/>
            <a:ext cx="4643438" cy="544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18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D965265F-C02F-4013-86A6-F3114A659B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057912"/>
              </p:ext>
            </p:extLst>
          </p:nvPr>
        </p:nvGraphicFramePr>
        <p:xfrm>
          <a:off x="204787" y="246062"/>
          <a:ext cx="11782425" cy="56102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1782425">
                  <a:extLst>
                    <a:ext uri="{9D8B030D-6E8A-4147-A177-3AD203B41FA5}">
                      <a16:colId xmlns:a16="http://schemas.microsoft.com/office/drawing/2014/main" val="3374141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кубанка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71776770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F8EA83-E7D8-4649-AFDD-9B274CB06DB1}"/>
              </a:ext>
            </a:extLst>
          </p:cNvPr>
          <p:cNvPicPr/>
          <p:nvPr/>
        </p:nvPicPr>
        <p:blipFill rotWithShape="1">
          <a:blip r:embed="rId2"/>
          <a:srcRect l="6650" t="12561" b="17235"/>
          <a:stretch/>
        </p:blipFill>
        <p:spPr>
          <a:xfrm>
            <a:off x="309561" y="1933571"/>
            <a:ext cx="3471863" cy="38195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80F2E6-AD9F-4191-8044-0E7E9B4BB730}"/>
              </a:ext>
            </a:extLst>
          </p:cNvPr>
          <p:cNvPicPr/>
          <p:nvPr/>
        </p:nvPicPr>
        <p:blipFill rotWithShape="1">
          <a:blip r:embed="rId3"/>
          <a:srcRect l="7892" r="19282" b="24506"/>
          <a:stretch/>
        </p:blipFill>
        <p:spPr>
          <a:xfrm>
            <a:off x="8231980" y="1933571"/>
            <a:ext cx="3650456" cy="38195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19C029-0BBF-42B8-80D0-AAE6DAD0B621}"/>
              </a:ext>
            </a:extLst>
          </p:cNvPr>
          <p:cNvPicPr/>
          <p:nvPr/>
        </p:nvPicPr>
        <p:blipFill rotWithShape="1">
          <a:blip r:embed="rId4"/>
          <a:srcRect r="7419" b="26821"/>
          <a:stretch/>
        </p:blipFill>
        <p:spPr>
          <a:xfrm>
            <a:off x="4181474" y="1933573"/>
            <a:ext cx="3650456" cy="381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507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1FE7D0CA-4914-4B85-915D-5F58718447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1260495"/>
              </p:ext>
            </p:extLst>
          </p:nvPr>
        </p:nvGraphicFramePr>
        <p:xfrm>
          <a:off x="204787" y="246062"/>
          <a:ext cx="11782425" cy="56102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1782425">
                  <a:extLst>
                    <a:ext uri="{9D8B030D-6E8A-4147-A177-3AD203B41FA5}">
                      <a16:colId xmlns:a16="http://schemas.microsoft.com/office/drawing/2014/main" val="3374141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Рубаха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71776770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91C95C-23F0-4B89-92FC-D634A6D43CD0}"/>
              </a:ext>
            </a:extLst>
          </p:cNvPr>
          <p:cNvPicPr/>
          <p:nvPr/>
        </p:nvPicPr>
        <p:blipFill rotWithShape="1">
          <a:blip r:embed="rId2"/>
          <a:srcRect t="31083" r="14985" b="17511"/>
          <a:stretch/>
        </p:blipFill>
        <p:spPr>
          <a:xfrm>
            <a:off x="6567488" y="1143001"/>
            <a:ext cx="4592321" cy="546893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D01A66-3E45-4C27-B145-46581D38BED0}"/>
              </a:ext>
            </a:extLst>
          </p:cNvPr>
          <p:cNvPicPr/>
          <p:nvPr/>
        </p:nvPicPr>
        <p:blipFill rotWithShape="1">
          <a:blip r:embed="rId3"/>
          <a:srcRect t="16281" b="30347"/>
          <a:stretch/>
        </p:blipFill>
        <p:spPr>
          <a:xfrm>
            <a:off x="1032191" y="1143001"/>
            <a:ext cx="4701859" cy="546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8254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57403B7C-1AAF-4A4B-82B1-87FF48503F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578594"/>
              </p:ext>
            </p:extLst>
          </p:nvPr>
        </p:nvGraphicFramePr>
        <p:xfrm>
          <a:off x="204787" y="246062"/>
          <a:ext cx="11782425" cy="561023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1782425">
                  <a:extLst>
                    <a:ext uri="{9D8B030D-6E8A-4147-A177-3AD203B41FA5}">
                      <a16:colId xmlns:a16="http://schemas.microsoft.com/office/drawing/2014/main" val="33741413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3600" dirty="0">
                          <a:effectLst/>
                        </a:rPr>
                        <a:t>Шаровары</a:t>
                      </a:r>
                      <a:endParaRPr lang="ru-RU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71776770"/>
                  </a:ext>
                </a:extLst>
              </a:tr>
            </a:tbl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087FA4-43EA-4B92-8BFF-B3CEA225B0D9}"/>
              </a:ext>
            </a:extLst>
          </p:cNvPr>
          <p:cNvPicPr/>
          <p:nvPr/>
        </p:nvPicPr>
        <p:blipFill rotWithShape="1">
          <a:blip r:embed="rId2"/>
          <a:srcRect t="10410" b="23816"/>
          <a:stretch/>
        </p:blipFill>
        <p:spPr>
          <a:xfrm>
            <a:off x="6581775" y="1143000"/>
            <a:ext cx="3933825" cy="546893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A51A2C-F1DA-413E-93E0-713B041B1F91}"/>
              </a:ext>
            </a:extLst>
          </p:cNvPr>
          <p:cNvPicPr/>
          <p:nvPr/>
        </p:nvPicPr>
        <p:blipFill rotWithShape="1">
          <a:blip r:embed="rId3"/>
          <a:srcRect t="44111" r="10229" b="8930"/>
          <a:stretch/>
        </p:blipFill>
        <p:spPr>
          <a:xfrm>
            <a:off x="1775142" y="1143001"/>
            <a:ext cx="4149408" cy="546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62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Посылка">
  <a:themeElements>
    <a:clrScheme name="Другая 4">
      <a:dk1>
        <a:srgbClr val="000000"/>
      </a:dk1>
      <a:lt1>
        <a:srgbClr val="FFFFFF"/>
      </a:lt1>
      <a:dk2>
        <a:srgbClr val="77746C"/>
      </a:dk2>
      <a:lt2>
        <a:srgbClr val="D8D6BA"/>
      </a:lt2>
      <a:accent1>
        <a:srgbClr val="9CBEBD"/>
      </a:accent1>
      <a:accent2>
        <a:srgbClr val="D2CB6C"/>
      </a:accent2>
      <a:accent3>
        <a:srgbClr val="9D9A93"/>
      </a:accent3>
      <a:accent4>
        <a:srgbClr val="C89F5D"/>
      </a:accent4>
      <a:accent5>
        <a:srgbClr val="A9A57C"/>
      </a:accent5>
      <a:accent6>
        <a:srgbClr val="95A39D"/>
      </a:accent6>
      <a:hlink>
        <a:srgbClr val="D25814"/>
      </a:hlink>
      <a:folHlink>
        <a:srgbClr val="849A0A"/>
      </a:folHlink>
    </a:clrScheme>
    <a:fontScheme name="Посылка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осылка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0BDC4BB7-8AF9-46FD-8C32-AB93AC9C410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Посылка</Template>
  <TotalTime>41</TotalTime>
  <Words>73</Words>
  <Application>Microsoft Office PowerPoint</Application>
  <PresentationFormat>Широкоэкранный</PresentationFormat>
  <Paragraphs>24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Corbel</vt:lpstr>
      <vt:lpstr>Gill Sans MT</vt:lpstr>
      <vt:lpstr>Посылка</vt:lpstr>
      <vt:lpstr>альбом кукол в кубанских народных костюмах</vt:lpstr>
      <vt:lpstr>Кукла казака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Кукла казачки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альбом кукол в кубанских народных костюмах</dc:title>
  <dc:creator>Admin</dc:creator>
  <cp:lastModifiedBy>Admin</cp:lastModifiedBy>
  <cp:revision>4</cp:revision>
  <dcterms:created xsi:type="dcterms:W3CDTF">2024-01-16T19:27:59Z</dcterms:created>
  <dcterms:modified xsi:type="dcterms:W3CDTF">2024-05-18T10:07:17Z</dcterms:modified>
</cp:coreProperties>
</file>