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839EE-B36A-4FEA-A29F-22CB7F3167A6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9C553-984A-4E47-AE38-2DA59019E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6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9C553-984A-4E47-AE38-2DA59019E8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4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9C553-984A-4E47-AE38-2DA59019E8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8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840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0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6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9206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97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82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1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72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93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4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84E0BC-2948-4401-B4EA-0254F2A08D9C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E6AB33-30A3-4FF3-8D27-97EAD1A2D7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08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12.png"/><Relationship Id="rId21" Type="http://schemas.microsoft.com/office/2007/relationships/media" Target="../media/media11.m4a"/><Relationship Id="rId34" Type="http://schemas.openxmlformats.org/officeDocument/2006/relationships/image" Target="../media/image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7.xml"/><Relationship Id="rId33" Type="http://schemas.openxmlformats.org/officeDocument/2006/relationships/image" Target="../media/image7.png"/><Relationship Id="rId38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6.png"/><Relationship Id="rId37" Type="http://schemas.microsoft.com/office/2007/relationships/hdphoto" Target="../media/hdphoto1.wdp"/><Relationship Id="rId40" Type="http://schemas.openxmlformats.org/officeDocument/2006/relationships/image" Target="../media/image13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image" Target="../media/image2.png"/><Relationship Id="rId36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9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zbk.ru/10-%D1%81%D0%BE%D0%B2%D0%B5%D1%82%D0%BE%D0%B2-%D1%80%D0%BE%D0%B4%D0%B8%D1%82%D0%B5%D0%BB%D1%8F%D0%BC-%D0%BF%D0%B5%D1%80%D0%B2%D0%BE%D0%BA%D0%BB%D0%B0%D1%81%D1%81%D0%BD%D0%B8%D0%BA%D0%BE%D0%B2/" TargetMode="External"/><Relationship Id="rId3" Type="http://schemas.openxmlformats.org/officeDocument/2006/relationships/hyperlink" Target="https://mirmol.ru/blogs/zhenskij-kazachij-kostjum/" TargetMode="External"/><Relationship Id="rId7" Type="http://schemas.openxmlformats.org/officeDocument/2006/relationships/hyperlink" Target="https://inosmi.ru/20110112/165569401.html" TargetMode="External"/><Relationship Id="rId2" Type="http://schemas.openxmlformats.org/officeDocument/2006/relationships/hyperlink" Target="https://mirmo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gabaza.ru/doc/26572.html" TargetMode="External"/><Relationship Id="rId5" Type="http://schemas.openxmlformats.org/officeDocument/2006/relationships/hyperlink" Target="https://www.dvaveka.ru/blog/bashlyk-ne-blyudo-a-uniforma-istoriya-poyavleniya-veshchi-so-smeshnym-nazvaniem/" TargetMode="External"/><Relationship Id="rId4" Type="http://schemas.openxmlformats.org/officeDocument/2006/relationships/hyperlink" Target="https://forma-odezhda.com/encyclopedia/kubanka-1/#:~:text=%D0%98%D0%B7%D0%BD%D0%B0%D1%87%D0%B0%D0%BB%D1%8C%D0%BD%D0%BE%20%D0%BA%D1%83%D0%B1%D0%B0%D0%BD%D0%BA%D0%B0%20%D0%B1%D1%8B%D0%BB%D0%B0%20%C2%AB%D0%B2%20%D0%B4%D0%B2%D0%B5,%D1%88%D0%B0%D0%BF%D0%BA%D0%B0%D1%85%20%D1%87%D0%B5%D1%80%D0%B5%D0%B7%20%D0%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F53C3-7920-4540-A45A-BC7AE9AEB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Игра «модельер»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849D4B-FAD3-480C-878B-8C9258340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Наряди казачку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29334C-4083-4862-A70B-182172A47418}"/>
              </a:ext>
            </a:extLst>
          </p:cNvPr>
          <p:cNvSpPr/>
          <p:nvPr/>
        </p:nvSpPr>
        <p:spPr>
          <a:xfrm>
            <a:off x="228600" y="0"/>
            <a:ext cx="1196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Краснодарский край, Мостовский район, посёлок Мостовской</a:t>
            </a: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автономное общеобразовательное учреждение средняя общеобразовательная школа №30 имени Марины Лаврентьевны Попович поселка Мостовского муниципального образования Мостовского район</a:t>
            </a:r>
          </a:p>
          <a:p>
            <a:pPr algn="ctr"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1089F1-4E90-486A-B6BB-C3E477CE7E1C}"/>
              </a:ext>
            </a:extLst>
          </p:cNvPr>
          <p:cNvSpPr/>
          <p:nvPr/>
        </p:nvSpPr>
        <p:spPr>
          <a:xfrm>
            <a:off x="9229725" y="5105431"/>
            <a:ext cx="2962275" cy="87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ru-RU" sz="14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 презентации:</a:t>
            </a:r>
            <a:endParaRPr lang="ru-RU" sz="14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Тельнова Олеся Викторовна </a:t>
            </a:r>
          </a:p>
          <a:p>
            <a:pPr lvl="0">
              <a:lnSpc>
                <a:spcPct val="125000"/>
              </a:lnSpc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Класс: 10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BDFC34-5282-4348-9485-0E02C30D82FA}"/>
              </a:ext>
            </a:extLst>
          </p:cNvPr>
          <p:cNvSpPr/>
          <p:nvPr/>
        </p:nvSpPr>
        <p:spPr>
          <a:xfrm>
            <a:off x="262334" y="6321365"/>
            <a:ext cx="11667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Calibri" panose="020F0502020204030204" pitchFamily="34" charset="0"/>
              </a:rPr>
              <a:t>2024 год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9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4B318A-9E28-403F-9426-5675BD972FEB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972" r="27639" b="1388"/>
          <a:stretch/>
        </p:blipFill>
        <p:spPr>
          <a:xfrm>
            <a:off x="7152941" y="80962"/>
            <a:ext cx="2371725" cy="6696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867AB-DF53-4822-B8F9-65BDA935EA6F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89584" r="37778" b="1250"/>
          <a:stretch/>
        </p:blipFill>
        <p:spPr>
          <a:xfrm>
            <a:off x="10481596" y="6172198"/>
            <a:ext cx="914400" cy="6286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8B1FE-8453-4F4E-AEDA-26E1BC36830C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444" r="38750" b="1389"/>
          <a:stretch/>
        </p:blipFill>
        <p:spPr>
          <a:xfrm>
            <a:off x="5467001" y="6099750"/>
            <a:ext cx="771525" cy="6286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AD0BC9-0F91-4C30-8A88-365EA7D91653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3" t="21944" r="37083" b="55278"/>
          <a:stretch/>
        </p:blipFill>
        <p:spPr>
          <a:xfrm>
            <a:off x="5365238" y="1563421"/>
            <a:ext cx="1085851" cy="1562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9ECA7-A305-4C35-AA61-C10F2988460B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4" r="36111" b="88194"/>
          <a:stretch/>
        </p:blipFill>
        <p:spPr>
          <a:xfrm>
            <a:off x="5262561" y="296555"/>
            <a:ext cx="1247775" cy="809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73D87F-5D6F-48AC-A11D-34A1B51BEA7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7" t="38750" r="32708" b="20972"/>
          <a:stretch/>
        </p:blipFill>
        <p:spPr>
          <a:xfrm>
            <a:off x="4971703" y="2603130"/>
            <a:ext cx="1762125" cy="27622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E974DF-14C8-40A3-A2D8-CBF47ED479BD}"/>
              </a:ext>
            </a:extLst>
          </p:cNvPr>
          <p:cNvSpPr txBox="1"/>
          <p:nvPr/>
        </p:nvSpPr>
        <p:spPr>
          <a:xfrm>
            <a:off x="872204" y="134004"/>
            <a:ext cx="4183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Какой головной убор </a:t>
            </a:r>
          </a:p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носит казачка?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8567B-D6D0-4CDB-8A03-90E8D49F4D73}"/>
              </a:ext>
            </a:extLst>
          </p:cNvPr>
          <p:cNvSpPr txBox="1"/>
          <p:nvPr/>
        </p:nvSpPr>
        <p:spPr>
          <a:xfrm>
            <a:off x="4722490" y="1061548"/>
            <a:ext cx="257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Шапка-ушанка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88C814-0E08-4249-A56C-FEA7DB4C532A}"/>
              </a:ext>
            </a:extLst>
          </p:cNvPr>
          <p:cNvSpPr txBox="1"/>
          <p:nvPr/>
        </p:nvSpPr>
        <p:spPr>
          <a:xfrm>
            <a:off x="2209424" y="2172467"/>
            <a:ext cx="2455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Праздничные </a:t>
            </a:r>
          </a:p>
          <a:p>
            <a:pPr algn="ctr"/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ленты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75A4F-0AE2-4912-BB57-F3B77C8BB1C8}"/>
              </a:ext>
            </a:extLst>
          </p:cNvPr>
          <p:cNvSpPr txBox="1"/>
          <p:nvPr/>
        </p:nvSpPr>
        <p:spPr>
          <a:xfrm>
            <a:off x="918508" y="1818715"/>
            <a:ext cx="4122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Что наденет казачка?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304F83-9049-4AAB-96C3-D3B09EE3E8F6}"/>
              </a:ext>
            </a:extLst>
          </p:cNvPr>
          <p:cNvSpPr txBox="1"/>
          <p:nvPr/>
        </p:nvSpPr>
        <p:spPr>
          <a:xfrm>
            <a:off x="872204" y="4288162"/>
            <a:ext cx="3990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Что осталось надеть </a:t>
            </a:r>
          </a:p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казачке?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02BBF2-6B30-4F2E-B903-41183BF4F443}"/>
              </a:ext>
            </a:extLst>
          </p:cNvPr>
          <p:cNvSpPr txBox="1"/>
          <p:nvPr/>
        </p:nvSpPr>
        <p:spPr>
          <a:xfrm>
            <a:off x="4861774" y="2936009"/>
            <a:ext cx="2218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Яркая майка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FDC46B-651F-42E9-BA51-97E4C72C3A88}"/>
              </a:ext>
            </a:extLst>
          </p:cNvPr>
          <p:cNvSpPr txBox="1"/>
          <p:nvPr/>
        </p:nvSpPr>
        <p:spPr>
          <a:xfrm>
            <a:off x="10233314" y="3590923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Рубаха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480ED-8884-40E9-9C55-7E1470407D31}"/>
              </a:ext>
            </a:extLst>
          </p:cNvPr>
          <p:cNvSpPr txBox="1"/>
          <p:nvPr/>
        </p:nvSpPr>
        <p:spPr>
          <a:xfrm>
            <a:off x="4607074" y="530341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Юбка с рюшами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8F6CA-0867-476A-AE34-D68694E3D5EA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40417" r="33333" b="25277"/>
          <a:stretch/>
        </p:blipFill>
        <p:spPr>
          <a:xfrm>
            <a:off x="10132889" y="2603130"/>
            <a:ext cx="1543050" cy="23526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81983E-642F-4987-A696-A564D0BB0B33}"/>
              </a:ext>
            </a:extLst>
          </p:cNvPr>
          <p:cNvSpPr txBox="1"/>
          <p:nvPr/>
        </p:nvSpPr>
        <p:spPr>
          <a:xfrm>
            <a:off x="9743022" y="4896251"/>
            <a:ext cx="225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Темная юбка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745D99-DB2E-415A-A474-38997E219FBA}"/>
              </a:ext>
            </a:extLst>
          </p:cNvPr>
          <p:cNvSpPr txBox="1"/>
          <p:nvPr/>
        </p:nvSpPr>
        <p:spPr>
          <a:xfrm>
            <a:off x="4816487" y="5576530"/>
            <a:ext cx="207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Босоножки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8C86CD-6435-4F24-B419-3BED09B42F38}"/>
              </a:ext>
            </a:extLst>
          </p:cNvPr>
          <p:cNvSpPr txBox="1"/>
          <p:nvPr/>
        </p:nvSpPr>
        <p:spPr>
          <a:xfrm>
            <a:off x="10027459" y="5576530"/>
            <a:ext cx="1684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Сапожки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8BBBC-8E44-448D-AF87-CCFDDAF55B65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2" t="20208" r="32083" b="44236"/>
          <a:stretch/>
        </p:blipFill>
        <p:spPr>
          <a:xfrm>
            <a:off x="9945848" y="1349676"/>
            <a:ext cx="1847851" cy="2438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BD4C73-E782-4547-B26D-26C762367B1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9" r="37778" b="69028"/>
          <a:stretch/>
        </p:blipFill>
        <p:spPr>
          <a:xfrm>
            <a:off x="2906905" y="166550"/>
            <a:ext cx="1085850" cy="2124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69CFD6-D9F4-47C4-88DB-9EBD95CA6A1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5" t="40593" r="34588" b="29647"/>
          <a:stretch/>
        </p:blipFill>
        <p:spPr>
          <a:xfrm>
            <a:off x="2697105" y="2693814"/>
            <a:ext cx="1498945" cy="2040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D3A5E2-901F-4041-9178-BB49F4F5786D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60" r="35647" b="89386"/>
          <a:stretch/>
        </p:blipFill>
        <p:spPr>
          <a:xfrm>
            <a:off x="10277224" y="308693"/>
            <a:ext cx="1323141" cy="7278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1695BE9-12FF-493C-B94D-FD50FF23698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2" t="21765" r="31329" b="43556"/>
          <a:stretch/>
        </p:blipFill>
        <p:spPr>
          <a:xfrm>
            <a:off x="2494783" y="1584768"/>
            <a:ext cx="1905043" cy="23783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4F3304A-CF04-4C32-8D54-E336BFAE628B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90833" r="37773" b="235"/>
          <a:stretch/>
        </p:blipFill>
        <p:spPr>
          <a:xfrm>
            <a:off x="2864047" y="6172441"/>
            <a:ext cx="940185" cy="6125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D8993F2-5D5E-4EEC-BB93-EF83553C5AEB}"/>
              </a:ext>
            </a:extLst>
          </p:cNvPr>
          <p:cNvSpPr txBox="1"/>
          <p:nvPr/>
        </p:nvSpPr>
        <p:spPr>
          <a:xfrm>
            <a:off x="10308655" y="1106180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Чепчик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B216A1-5FE0-4302-8955-0ECCD77F0683}"/>
              </a:ext>
            </a:extLst>
          </p:cNvPr>
          <p:cNvSpPr txBox="1"/>
          <p:nvPr/>
        </p:nvSpPr>
        <p:spPr>
          <a:xfrm>
            <a:off x="2810590" y="3736228"/>
            <a:ext cx="1193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Кофта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8AA216-9FC8-4CC0-B07D-6BCE5CDA9759}"/>
              </a:ext>
            </a:extLst>
          </p:cNvPr>
          <p:cNvSpPr txBox="1"/>
          <p:nvPr/>
        </p:nvSpPr>
        <p:spPr>
          <a:xfrm>
            <a:off x="2371132" y="4567182"/>
            <a:ext cx="234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Строгая юбка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E75FE7-66EB-4E65-BD17-AF137460769A}"/>
              </a:ext>
            </a:extLst>
          </p:cNvPr>
          <p:cNvSpPr txBox="1"/>
          <p:nvPr/>
        </p:nvSpPr>
        <p:spPr>
          <a:xfrm>
            <a:off x="2581691" y="5620900"/>
            <a:ext cx="150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Тапочки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920373-7E7C-4CD2-AE17-36BB6C8C1634}"/>
              </a:ext>
            </a:extLst>
          </p:cNvPr>
          <p:cNvSpPr txBox="1"/>
          <p:nvPr/>
        </p:nvSpPr>
        <p:spPr>
          <a:xfrm>
            <a:off x="915261" y="2920620"/>
            <a:ext cx="3781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Какую юбку нужно </a:t>
            </a:r>
          </a:p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выбрать?</a:t>
            </a:r>
          </a:p>
        </p:txBody>
      </p:sp>
      <p:pic>
        <p:nvPicPr>
          <p:cNvPr id="18" name="Не правильно чепчик ">
            <a:hlinkClick r:id="" action="ppaction://media"/>
            <a:extLst>
              <a:ext uri="{FF2B5EF4-FFF2-40B4-BE49-F238E27FC236}">
                <a16:creationId xmlns:a16="http://schemas.microsoft.com/office/drawing/2014/main" id="{3734B1D6-346C-4810-AF26-90A6B53F5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786129" y="1574959"/>
            <a:ext cx="487363" cy="487363"/>
          </a:xfrm>
          <a:prstGeom prst="rect">
            <a:avLst/>
          </a:prstGeom>
        </p:spPr>
      </p:pic>
      <p:pic>
        <p:nvPicPr>
          <p:cNvPr id="29" name="Не правильно кофта п">
            <a:hlinkClick r:id="" action="ppaction://media"/>
            <a:extLst>
              <a:ext uri="{FF2B5EF4-FFF2-40B4-BE49-F238E27FC236}">
                <a16:creationId xmlns:a16="http://schemas.microsoft.com/office/drawing/2014/main" id="{F5C1FE01-B207-4E98-A710-B8BF9BD27C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217637" y="4294786"/>
            <a:ext cx="487363" cy="487363"/>
          </a:xfrm>
          <a:prstGeom prst="rect">
            <a:avLst/>
          </a:prstGeom>
        </p:spPr>
      </p:pic>
      <p:pic>
        <p:nvPicPr>
          <p:cNvPr id="30" name="Верно женская рубаха">
            <a:hlinkClick r:id="" action="ppaction://media"/>
            <a:extLst>
              <a:ext uri="{FF2B5EF4-FFF2-40B4-BE49-F238E27FC236}">
                <a16:creationId xmlns:a16="http://schemas.microsoft.com/office/drawing/2014/main" id="{C1C36F6B-B424-409C-AF25-01B3CE2D27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742402" y="4206609"/>
            <a:ext cx="487363" cy="487363"/>
          </a:xfrm>
          <a:prstGeom prst="rect">
            <a:avLst/>
          </a:prstGeom>
        </p:spPr>
      </p:pic>
      <p:pic>
        <p:nvPicPr>
          <p:cNvPr id="31" name="Эта юбка не подходит">
            <a:hlinkClick r:id="" action="ppaction://media"/>
            <a:extLst>
              <a:ext uri="{FF2B5EF4-FFF2-40B4-BE49-F238E27FC236}">
                <a16:creationId xmlns:a16="http://schemas.microsoft.com/office/drawing/2014/main" id="{2E5339D3-82DD-4935-9FCC-9844B2159A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191857" y="5049414"/>
            <a:ext cx="487363" cy="487363"/>
          </a:xfrm>
          <a:prstGeom prst="rect">
            <a:avLst/>
          </a:prstGeom>
        </p:spPr>
      </p:pic>
      <p:pic>
        <p:nvPicPr>
          <p:cNvPr id="32" name="Эта юбка подходит ка">
            <a:hlinkClick r:id="" action="ppaction://media"/>
            <a:extLst>
              <a:ext uri="{FF2B5EF4-FFF2-40B4-BE49-F238E27FC236}">
                <a16:creationId xmlns:a16="http://schemas.microsoft.com/office/drawing/2014/main" id="{E2A5D87D-BE74-49E6-BD6B-B1CEC2298C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606642" y="5826630"/>
            <a:ext cx="487363" cy="487363"/>
          </a:xfrm>
          <a:prstGeom prst="rect">
            <a:avLst/>
          </a:prstGeom>
        </p:spPr>
      </p:pic>
      <p:pic>
        <p:nvPicPr>
          <p:cNvPr id="37" name="Правильно Традиционн">
            <a:hlinkClick r:id="" action="ppaction://media"/>
            <a:extLst>
              <a:ext uri="{FF2B5EF4-FFF2-40B4-BE49-F238E27FC236}">
                <a16:creationId xmlns:a16="http://schemas.microsoft.com/office/drawing/2014/main" id="{0495F005-714C-4501-B63A-B21D3EE347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742402" y="5234008"/>
            <a:ext cx="487363" cy="487363"/>
          </a:xfrm>
          <a:prstGeom prst="rect">
            <a:avLst/>
          </a:prstGeom>
        </p:spPr>
      </p:pic>
      <p:pic>
        <p:nvPicPr>
          <p:cNvPr id="42" name="Правильно Праздничны (1)">
            <a:hlinkClick r:id="" action="ppaction://media"/>
            <a:extLst>
              <a:ext uri="{FF2B5EF4-FFF2-40B4-BE49-F238E27FC236}">
                <a16:creationId xmlns:a16="http://schemas.microsoft.com/office/drawing/2014/main" id="{34990B23-1AC1-4366-A8AB-F1698535D5E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193669" y="3074842"/>
            <a:ext cx="487363" cy="487363"/>
          </a:xfrm>
          <a:prstGeom prst="rect">
            <a:avLst/>
          </a:prstGeom>
        </p:spPr>
      </p:pic>
      <p:pic>
        <p:nvPicPr>
          <p:cNvPr id="43" name="Не правильно ШАпка у">
            <a:hlinkClick r:id="" action="ppaction://media"/>
            <a:extLst>
              <a:ext uri="{FF2B5EF4-FFF2-40B4-BE49-F238E27FC236}">
                <a16:creationId xmlns:a16="http://schemas.microsoft.com/office/drawing/2014/main" id="{2E54C718-63C3-41D8-BBDD-1CE5C213871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664481" y="1644514"/>
            <a:ext cx="487363" cy="487363"/>
          </a:xfrm>
          <a:prstGeom prst="rect">
            <a:avLst/>
          </a:prstGeom>
        </p:spPr>
      </p:pic>
      <p:pic>
        <p:nvPicPr>
          <p:cNvPr id="46" name="Неверно мАйка предме">
            <a:hlinkClick r:id="" action="ppaction://media"/>
            <a:extLst>
              <a:ext uri="{FF2B5EF4-FFF2-40B4-BE49-F238E27FC236}">
                <a16:creationId xmlns:a16="http://schemas.microsoft.com/office/drawing/2014/main" id="{FC34534E-0432-4B91-A0BE-B6E71C2AB0B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691523" y="3426697"/>
            <a:ext cx="487363" cy="487363"/>
          </a:xfrm>
          <a:prstGeom prst="rect">
            <a:avLst/>
          </a:prstGeom>
        </p:spPr>
      </p:pic>
      <p:pic>
        <p:nvPicPr>
          <p:cNvPr id="47" name="Не правильно тАпочки">
            <a:hlinkClick r:id="" action="ppaction://media"/>
            <a:extLst>
              <a:ext uri="{FF2B5EF4-FFF2-40B4-BE49-F238E27FC236}">
                <a16:creationId xmlns:a16="http://schemas.microsoft.com/office/drawing/2014/main" id="{9A1E7CF2-92D3-42E0-9598-E1550E06F37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157732" y="5275714"/>
            <a:ext cx="487363" cy="487363"/>
          </a:xfrm>
          <a:prstGeom prst="rect">
            <a:avLst/>
          </a:prstGeom>
        </p:spPr>
      </p:pic>
      <p:pic>
        <p:nvPicPr>
          <p:cNvPr id="48" name="Не правильно босонОж">
            <a:hlinkClick r:id="" action="ppaction://media"/>
            <a:extLst>
              <a:ext uri="{FF2B5EF4-FFF2-40B4-BE49-F238E27FC236}">
                <a16:creationId xmlns:a16="http://schemas.microsoft.com/office/drawing/2014/main" id="{DCC9D965-A5C8-40E7-8F46-4C9389B999D9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587955" y="5202707"/>
            <a:ext cx="487363" cy="487363"/>
          </a:xfrm>
          <a:prstGeom prst="rect">
            <a:avLst/>
          </a:prstGeom>
        </p:spPr>
      </p:pic>
      <p:pic>
        <p:nvPicPr>
          <p:cNvPr id="49" name="Эта юбка не подходит (2)">
            <a:hlinkClick r:id="" action="ppaction://media"/>
            <a:extLst>
              <a:ext uri="{FF2B5EF4-FFF2-40B4-BE49-F238E27FC236}">
                <a16:creationId xmlns:a16="http://schemas.microsoft.com/office/drawing/2014/main" id="{6482FEC6-67BF-4F5B-824E-BDCCFFF41C1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739882" y="5377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9675 -0.022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-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32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21185 0.007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37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687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0117 0.00092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46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1516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3.33333E-6 L -0.21068 -0.0025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139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4" dur="1593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8" dur="735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9" dur="103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0" dur="101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1" dur="96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768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3" dur="852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841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5" dur="927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3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39" grpId="0"/>
      <p:bldP spid="39" grpId="1"/>
      <p:bldP spid="40" grpId="0"/>
      <p:bldP spid="40" grpId="1"/>
      <p:bldP spid="44" grpId="0"/>
      <p:bldP spid="44" grpId="1"/>
      <p:bldP spid="45" grpId="0"/>
      <p:bldP spid="45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AD4A2-C3B5-4EAF-ADCE-79FA92CD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329" y="321413"/>
            <a:ext cx="8187071" cy="2355112"/>
          </a:xfrm>
        </p:spPr>
        <p:txBody>
          <a:bodyPr/>
          <a:lstStyle/>
          <a:p>
            <a:r>
              <a:rPr lang="ru-RU" dirty="0"/>
              <a:t>Молодец!!!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A3652E-9882-4C9C-80E5-8AAA85241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329" y="2559455"/>
            <a:ext cx="7017488" cy="1707745"/>
          </a:xfrm>
        </p:spPr>
        <p:txBody>
          <a:bodyPr>
            <a:normAutofit/>
          </a:bodyPr>
          <a:lstStyle/>
          <a:p>
            <a:r>
              <a:rPr lang="ru-RU" sz="4400" dirty="0"/>
              <a:t>У тебя </a:t>
            </a:r>
          </a:p>
          <a:p>
            <a:r>
              <a:rPr lang="ru-RU" sz="4400" dirty="0"/>
              <a:t>получилось!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8853F-0C9F-4486-A2F2-3B4866E16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425" r="19000" b="-425"/>
          <a:stretch/>
        </p:blipFill>
        <p:spPr>
          <a:xfrm>
            <a:off x="8543925" y="2381250"/>
            <a:ext cx="33813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4DDA1D-B538-4D64-9097-E8C48A0E0FDC}"/>
              </a:ext>
            </a:extLst>
          </p:cNvPr>
          <p:cNvSpPr/>
          <p:nvPr/>
        </p:nvSpPr>
        <p:spPr>
          <a:xfrm>
            <a:off x="887506" y="-79276"/>
            <a:ext cx="11066369" cy="70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1200" kern="150" dirty="0">
              <a:latin typeface="Times New Roman" panose="02020603050405020304" pitchFamily="18" charset="0"/>
              <a:ea typeface="SimSun" panose="02010600030101010101" pitchFamily="2" charset="-122"/>
              <a:cs typeface="Lucida Sans" panose="020B060203050402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Студенецкая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Е. Н. Одежда народов Северного Кавказа. XVIII—XX вв.—М., Наука. 1989. 288 с.</a:t>
            </a: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Межрегиональный информационный сайт</a:t>
            </a:r>
          </a:p>
          <a:p>
            <a:pPr marL="457200" marR="180340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издание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Мирмол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» зарегистрирован в Федеральной службе по надзору в сфере связи, информационных технологий и массовых коммуникаций -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https://mirmol.ru/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180340">
              <a:lnSpc>
                <a:spcPct val="150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https://mirmol.ru/blogs/zhenskij-kazachij-kostjum/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Copyright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© Форма одежды "Форма Одежды" -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forma-odezhda.com/encyclopedia/kubanka-1/#:~:text=%D0%98%D0%B7%D0%BD%D0%B0%D1%87%D0%B0%D0%BB%D1%8C%D0%BD%D0%BE%20%D0%BA%D1%83%D0%B1%D0%B0%D0%BD%D0%BA%D0%B0%20%D0%B1%D1%8B%D0%BB%D0%B0%20%C2%AB%D0%B2%20%D0%B4%D0%B2%D0%B5,%D1%88%D0%B0%D0%BF%D0%BA%D0%B0%D1%85%20%D1%87%D0%B5%D1%80%D0%B5%D0%B7%20%D0%BB%D0%B5%D1%81%D0%B0%20%D0%B8%20%D0%B7%D0%B0%D1%80%D0%BE%D1%81%D0%BB%D0%B8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© 2009–2024 Антикварный магазин «Лавка старины» -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https://www.dvaveka.ru/blog/bashlyk-ne-blyudo-a-uniforma-istoriya-poyavleniya-veshchi-so-smeshnym-nazvaniem/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GigaBaza.ru - документарное хранилище -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https://gigabaza.ru/doc/26572.html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https://inosmi.ru/20110112/165569401.html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8034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издание — Интернет-проект ИноСМИ.RU - </a:t>
            </a:r>
            <a:r>
              <a:rPr lang="ru-RU" sz="1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https://zbk.ru/10-%D1%81%D0%BE%D0%B2%D0%B5%D1%82%D0%BE%D0%B2-%D1%80%D0%BE%D0%B4%D0%B8%D1%82%D0%B5%D0%BB%D1%8F%D0%BC-%D0%BF%D0%B5%D1%80%D0%B2%D0%BE%D0%BA%D0%BB%D0%B0%D1%81%D1%81%D0%BD%D0%B8%D0%BA%D0%BE%D0%B2/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04148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380</TotalTime>
  <Words>524</Words>
  <Application>Microsoft Office PowerPoint</Application>
  <PresentationFormat>Широкоэкранный</PresentationFormat>
  <Paragraphs>43</Paragraphs>
  <Slides>4</Slides>
  <Notes>2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Corbel</vt:lpstr>
      <vt:lpstr>Gill Sans MT</vt:lpstr>
      <vt:lpstr>Impact</vt:lpstr>
      <vt:lpstr>Times New Roman</vt:lpstr>
      <vt:lpstr>Эмблема</vt:lpstr>
      <vt:lpstr>Игра «модельер»</vt:lpstr>
      <vt:lpstr>Презентация PowerPoint</vt:lpstr>
      <vt:lpstr>Молодец!!!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2023-11-13T14:43:32Z</dcterms:created>
  <dcterms:modified xsi:type="dcterms:W3CDTF">2024-05-19T15:46:52Z</dcterms:modified>
</cp:coreProperties>
</file>