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60" y="257302"/>
            <a:ext cx="9991725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44666" y="1593849"/>
            <a:ext cx="5934709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image" Target="../media/image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63356" y="397763"/>
            <a:ext cx="1104900" cy="13761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15728" y="734568"/>
            <a:ext cx="1057655" cy="9494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7927" y="2183079"/>
            <a:ext cx="8479155" cy="22212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О</a:t>
            </a:r>
            <a:r>
              <a:rPr dirty="0" spc="-3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подготовке</a:t>
            </a:r>
          </a:p>
          <a:p>
            <a:pPr algn="ctr" marL="12065" marR="5080">
              <a:lnSpc>
                <a:spcPct val="100000"/>
              </a:lnSpc>
              <a:spcBef>
                <a:spcPts val="5"/>
              </a:spcBef>
            </a:pPr>
            <a:r>
              <a:rPr dirty="0">
                <a:latin typeface="Calibri"/>
                <a:cs typeface="Calibri"/>
              </a:rPr>
              <a:t>к</a:t>
            </a:r>
            <a:r>
              <a:rPr dirty="0" spc="-9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государственной</a:t>
            </a:r>
            <a:r>
              <a:rPr dirty="0" spc="-10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итоговой</a:t>
            </a:r>
            <a:r>
              <a:rPr dirty="0" spc="-9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аттестации</a:t>
            </a:r>
            <a:r>
              <a:rPr dirty="0" spc="-110">
                <a:latin typeface="Calibri"/>
                <a:cs typeface="Calibri"/>
              </a:rPr>
              <a:t> </a:t>
            </a:r>
            <a:r>
              <a:rPr dirty="0" spc="-25">
                <a:latin typeface="Calibri"/>
                <a:cs typeface="Calibri"/>
              </a:rPr>
              <a:t>по </a:t>
            </a:r>
            <a:r>
              <a:rPr dirty="0">
                <a:latin typeface="Calibri"/>
                <a:cs typeface="Calibri"/>
              </a:rPr>
              <a:t>образовательным</a:t>
            </a:r>
            <a:r>
              <a:rPr dirty="0" spc="-15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программам</a:t>
            </a:r>
            <a:r>
              <a:rPr dirty="0" spc="-13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основного </a:t>
            </a:r>
            <a:r>
              <a:rPr dirty="0">
                <a:latin typeface="Calibri"/>
                <a:cs typeface="Calibri"/>
              </a:rPr>
              <a:t>общего</a:t>
            </a:r>
            <a:r>
              <a:rPr dirty="0" spc="-8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образования</a:t>
            </a:r>
            <a:r>
              <a:rPr dirty="0" spc="-10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dirty="0" spc="-8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2025</a:t>
            </a:r>
            <a:r>
              <a:rPr dirty="0" spc="-80">
                <a:latin typeface="Calibri"/>
                <a:cs typeface="Calibri"/>
              </a:rPr>
              <a:t> </a:t>
            </a:r>
            <a:r>
              <a:rPr dirty="0" spc="-20">
                <a:latin typeface="Calibri"/>
                <a:cs typeface="Calibri"/>
              </a:rPr>
              <a:t>году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20420" y="5200015"/>
            <a:ext cx="359410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Воробьева</a:t>
            </a:r>
            <a:r>
              <a:rPr dirty="0" sz="1800" spc="-10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Елена</a:t>
            </a:r>
            <a:r>
              <a:rPr dirty="0" sz="1800" spc="-9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Викторовна,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министр</a:t>
            </a:r>
            <a:r>
              <a:rPr dirty="0" sz="18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r>
              <a:rPr dirty="0" sz="1800" spc="-5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науки Краснодарского </a:t>
            </a:r>
            <a:r>
              <a:rPr dirty="0" sz="1800" spc="-20" b="1" i="1">
                <a:solidFill>
                  <a:srgbClr val="001F5F"/>
                </a:solidFill>
                <a:latin typeface="Arial"/>
                <a:cs typeface="Arial"/>
              </a:rPr>
              <a:t>края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17.04.2025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6091" y="102107"/>
            <a:ext cx="944880" cy="1967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81120" y="196037"/>
            <a:ext cx="53416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Расписание</a:t>
            </a:r>
            <a:r>
              <a:rPr dirty="0" sz="28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001F5F"/>
                </a:solidFill>
                <a:latin typeface="Arial"/>
                <a:cs typeface="Arial"/>
              </a:rPr>
              <a:t>ГИА-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dirty="0" sz="28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28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2025</a:t>
            </a:r>
            <a:r>
              <a:rPr dirty="0" sz="28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001F5F"/>
                </a:solidFill>
                <a:latin typeface="Arial"/>
                <a:cs typeface="Arial"/>
              </a:rPr>
              <a:t>году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8" y="222504"/>
            <a:ext cx="426719" cy="871728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63068" y="1228344"/>
            <a:ext cx="3842385" cy="631190"/>
          </a:xfrm>
          <a:custGeom>
            <a:avLst/>
            <a:gdLst/>
            <a:ahLst/>
            <a:cxnLst/>
            <a:rect l="l" t="t" r="r" b="b"/>
            <a:pathLst>
              <a:path w="3842385" h="631189">
                <a:moveTo>
                  <a:pt x="3842004" y="0"/>
                </a:moveTo>
                <a:lnTo>
                  <a:pt x="0" y="0"/>
                </a:lnTo>
                <a:lnTo>
                  <a:pt x="0" y="630936"/>
                </a:lnTo>
                <a:lnTo>
                  <a:pt x="3842004" y="630936"/>
                </a:lnTo>
                <a:lnTo>
                  <a:pt x="3842004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85420" y="1219657"/>
            <a:ext cx="341122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1B2A40"/>
                </a:solidFill>
                <a:latin typeface="Calibri"/>
                <a:cs typeface="Calibri"/>
              </a:rPr>
              <a:t>Досрочный</a:t>
            </a:r>
            <a:r>
              <a:rPr dirty="0" sz="3200" spc="270">
                <a:solidFill>
                  <a:srgbClr val="1B2A4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1B2A40"/>
                </a:solidFill>
                <a:latin typeface="Calibri"/>
                <a:cs typeface="Calibri"/>
              </a:rPr>
              <a:t>период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63004" y="1846808"/>
            <a:ext cx="667385" cy="3918585"/>
          </a:xfrm>
          <a:custGeom>
            <a:avLst/>
            <a:gdLst/>
            <a:ahLst/>
            <a:cxnLst/>
            <a:rect l="l" t="t" r="r" b="b"/>
            <a:pathLst>
              <a:path w="667385" h="3918585">
                <a:moveTo>
                  <a:pt x="667118" y="3181604"/>
                </a:moveTo>
                <a:lnTo>
                  <a:pt x="0" y="3181604"/>
                </a:lnTo>
                <a:lnTo>
                  <a:pt x="0" y="3550005"/>
                </a:lnTo>
                <a:lnTo>
                  <a:pt x="0" y="3918458"/>
                </a:lnTo>
                <a:lnTo>
                  <a:pt x="667118" y="3918458"/>
                </a:lnTo>
                <a:lnTo>
                  <a:pt x="667118" y="3550056"/>
                </a:lnTo>
                <a:lnTo>
                  <a:pt x="667118" y="3181604"/>
                </a:lnTo>
                <a:close/>
              </a:path>
              <a:path w="667385" h="3918585">
                <a:moveTo>
                  <a:pt x="667118" y="736981"/>
                </a:moveTo>
                <a:lnTo>
                  <a:pt x="0" y="736981"/>
                </a:lnTo>
                <a:lnTo>
                  <a:pt x="0" y="1105433"/>
                </a:lnTo>
                <a:lnTo>
                  <a:pt x="0" y="1660156"/>
                </a:lnTo>
                <a:lnTo>
                  <a:pt x="0" y="3181502"/>
                </a:lnTo>
                <a:lnTo>
                  <a:pt x="667118" y="3181502"/>
                </a:lnTo>
                <a:lnTo>
                  <a:pt x="667118" y="1105433"/>
                </a:lnTo>
                <a:lnTo>
                  <a:pt x="667118" y="736981"/>
                </a:lnTo>
                <a:close/>
              </a:path>
              <a:path w="667385" h="3918585">
                <a:moveTo>
                  <a:pt x="667118" y="0"/>
                </a:moveTo>
                <a:lnTo>
                  <a:pt x="0" y="0"/>
                </a:lnTo>
                <a:lnTo>
                  <a:pt x="0" y="368427"/>
                </a:lnTo>
                <a:lnTo>
                  <a:pt x="0" y="736879"/>
                </a:lnTo>
                <a:lnTo>
                  <a:pt x="667118" y="736879"/>
                </a:lnTo>
                <a:lnTo>
                  <a:pt x="667118" y="368452"/>
                </a:lnTo>
                <a:lnTo>
                  <a:pt x="667118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236473" y="1853183"/>
          <a:ext cx="3501390" cy="390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/>
                <a:gridCol w="2837815"/>
              </a:tblGrid>
              <a:tr h="3441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22.04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47625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математика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47625"/>
                </a:tc>
              </a:tr>
              <a:tr h="3333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25.04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7112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русский</a:t>
                      </a:r>
                      <a:r>
                        <a:rPr dirty="0" sz="1300" spc="-2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язык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71120"/>
                </a:tc>
              </a:tr>
              <a:tr h="3797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29.04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06045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15570">
                        <a:lnSpc>
                          <a:spcPct val="70000"/>
                        </a:lnSpc>
                        <a:spcBef>
                          <a:spcPts val="710"/>
                        </a:spcBef>
                        <a:tabLst>
                          <a:tab pos="1363980" algn="l"/>
                        </a:tabLst>
                      </a:pP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информатика,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	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обществознание,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химия,</a:t>
                      </a:r>
                      <a:r>
                        <a:rPr dirty="0" sz="1300" spc="-1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литература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90170"/>
                </a:tc>
              </a:tr>
              <a:tr h="635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06.05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87325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00025">
                        <a:lnSpc>
                          <a:spcPct val="70100"/>
                        </a:lnSpc>
                        <a:spcBef>
                          <a:spcPts val="300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история,</a:t>
                      </a:r>
                      <a:r>
                        <a:rPr dirty="0" sz="1300" spc="-3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биология,</a:t>
                      </a:r>
                      <a:r>
                        <a:rPr dirty="0" sz="1300" spc="-2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физика,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география,</a:t>
                      </a:r>
                      <a:r>
                        <a:rPr dirty="0" sz="1300" spc="-3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иностранные</a:t>
                      </a:r>
                      <a:r>
                        <a:rPr dirty="0" sz="1300" spc="-2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языки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(английский,</a:t>
                      </a:r>
                      <a:r>
                        <a:rPr dirty="0" sz="1300" spc="-9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испанский,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немецкий,</a:t>
                      </a:r>
                      <a:r>
                        <a:rPr dirty="0" sz="1300" spc="-2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французский)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38100"/>
                </a:tc>
              </a:tr>
              <a:tr h="2533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12.05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397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резерв:</a:t>
                      </a:r>
                      <a:r>
                        <a:rPr dirty="0" sz="1300" spc="-2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математика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3970"/>
                </a:tc>
              </a:tr>
              <a:tr h="5187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13.05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5240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929005">
                        <a:lnSpc>
                          <a:spcPct val="70000"/>
                        </a:lnSpc>
                        <a:spcBef>
                          <a:spcPts val="575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резерв:</a:t>
                      </a:r>
                      <a:r>
                        <a:rPr dirty="0" sz="1300" spc="-2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информатика, обществознание,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химия,</a:t>
                      </a:r>
                      <a:r>
                        <a:rPr dirty="0" sz="1300" spc="-1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литература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73025"/>
                </a:tc>
              </a:tr>
              <a:tr h="702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14.05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2032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4130">
                        <a:lnSpc>
                          <a:spcPct val="70000"/>
                        </a:lnSpc>
                        <a:spcBef>
                          <a:spcPts val="484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резерв:</a:t>
                      </a:r>
                      <a:r>
                        <a:rPr dirty="0" sz="1300" spc="-3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история,</a:t>
                      </a:r>
                      <a:r>
                        <a:rPr dirty="0" sz="1300" spc="-2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биология,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физика,</a:t>
                      </a:r>
                      <a:r>
                        <a:rPr dirty="0" sz="1300" spc="-3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география,</a:t>
                      </a:r>
                      <a:r>
                        <a:rPr dirty="0" sz="1300" spc="-2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иностранные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языки</a:t>
                      </a:r>
                      <a:r>
                        <a:rPr dirty="0" sz="1300" spc="-4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(английский,</a:t>
                      </a:r>
                      <a:r>
                        <a:rPr dirty="0" sz="1300" spc="-1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испанский,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немецкий,</a:t>
                      </a:r>
                      <a:r>
                        <a:rPr dirty="0" sz="1300" spc="-7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французский)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61594"/>
                </a:tc>
              </a:tr>
              <a:tr h="3219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15.05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5969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резерв:</a:t>
                      </a:r>
                      <a:r>
                        <a:rPr dirty="0" sz="1300" spc="-4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русский</a:t>
                      </a:r>
                      <a:r>
                        <a:rPr dirty="0" sz="1300" spc="-4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2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язык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59690"/>
                </a:tc>
              </a:tr>
              <a:tr h="4197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17.05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06045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655320">
                        <a:lnSpc>
                          <a:spcPct val="70000"/>
                        </a:lnSpc>
                        <a:spcBef>
                          <a:spcPts val="755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резерв: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по</a:t>
                      </a:r>
                      <a:r>
                        <a:rPr dirty="0" sz="1300" spc="-3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всем</a:t>
                      </a:r>
                      <a:r>
                        <a:rPr dirty="0" sz="1300" spc="-1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учебным предметам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95885"/>
                </a:tc>
              </a:tr>
            </a:tbl>
          </a:graphicData>
        </a:graphic>
      </p:graphicFrame>
      <p:sp>
        <p:nvSpPr>
          <p:cNvPr id="8" name="object 8" descr=""/>
          <p:cNvSpPr/>
          <p:nvPr/>
        </p:nvSpPr>
        <p:spPr>
          <a:xfrm>
            <a:off x="3997452" y="845819"/>
            <a:ext cx="3842385" cy="631190"/>
          </a:xfrm>
          <a:custGeom>
            <a:avLst/>
            <a:gdLst/>
            <a:ahLst/>
            <a:cxnLst/>
            <a:rect l="l" t="t" r="r" b="b"/>
            <a:pathLst>
              <a:path w="3842384" h="631190">
                <a:moveTo>
                  <a:pt x="3842004" y="0"/>
                </a:moveTo>
                <a:lnTo>
                  <a:pt x="0" y="0"/>
                </a:lnTo>
                <a:lnTo>
                  <a:pt x="0" y="630936"/>
                </a:lnTo>
                <a:lnTo>
                  <a:pt x="3842004" y="630936"/>
                </a:lnTo>
                <a:lnTo>
                  <a:pt x="3842004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42638" y="868171"/>
            <a:ext cx="31584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0">
                <a:solidFill>
                  <a:srgbClr val="2C3D33"/>
                </a:solidFill>
                <a:latin typeface="Calibri"/>
                <a:cs typeface="Calibri"/>
              </a:rPr>
              <a:t>Основной</a:t>
            </a:r>
            <a:r>
              <a:rPr dirty="0" sz="3200" spc="275" b="0">
                <a:solidFill>
                  <a:srgbClr val="2C3D33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2C3D33"/>
                </a:solidFill>
                <a:latin typeface="Calibri"/>
                <a:cs typeface="Calibri"/>
              </a:rPr>
              <a:t>период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3997452" y="1476882"/>
            <a:ext cx="711200" cy="5069840"/>
          </a:xfrm>
          <a:custGeom>
            <a:avLst/>
            <a:gdLst/>
            <a:ahLst/>
            <a:cxnLst/>
            <a:rect l="l" t="t" r="r" b="b"/>
            <a:pathLst>
              <a:path w="711200" h="5069840">
                <a:moveTo>
                  <a:pt x="711149" y="4731969"/>
                </a:moveTo>
                <a:lnTo>
                  <a:pt x="0" y="4731969"/>
                </a:lnTo>
                <a:lnTo>
                  <a:pt x="0" y="5069243"/>
                </a:lnTo>
                <a:lnTo>
                  <a:pt x="711149" y="5069243"/>
                </a:lnTo>
                <a:lnTo>
                  <a:pt x="711149" y="4731969"/>
                </a:lnTo>
                <a:close/>
              </a:path>
              <a:path w="711200" h="5069840">
                <a:moveTo>
                  <a:pt x="711149" y="2888005"/>
                </a:moveTo>
                <a:lnTo>
                  <a:pt x="0" y="2888005"/>
                </a:lnTo>
                <a:lnTo>
                  <a:pt x="0" y="3225292"/>
                </a:lnTo>
                <a:lnTo>
                  <a:pt x="0" y="3641344"/>
                </a:lnTo>
                <a:lnTo>
                  <a:pt x="0" y="4057383"/>
                </a:lnTo>
                <a:lnTo>
                  <a:pt x="0" y="4394670"/>
                </a:lnTo>
                <a:lnTo>
                  <a:pt x="0" y="4731956"/>
                </a:lnTo>
                <a:lnTo>
                  <a:pt x="711149" y="4731956"/>
                </a:lnTo>
                <a:lnTo>
                  <a:pt x="711149" y="3225292"/>
                </a:lnTo>
                <a:lnTo>
                  <a:pt x="711149" y="2888005"/>
                </a:lnTo>
                <a:close/>
              </a:path>
              <a:path w="711200" h="5069840">
                <a:moveTo>
                  <a:pt x="711149" y="2203348"/>
                </a:moveTo>
                <a:lnTo>
                  <a:pt x="0" y="2203348"/>
                </a:lnTo>
                <a:lnTo>
                  <a:pt x="0" y="2540609"/>
                </a:lnTo>
                <a:lnTo>
                  <a:pt x="0" y="2887980"/>
                </a:lnTo>
                <a:lnTo>
                  <a:pt x="711149" y="2887980"/>
                </a:lnTo>
                <a:lnTo>
                  <a:pt x="711149" y="2540635"/>
                </a:lnTo>
                <a:lnTo>
                  <a:pt x="711149" y="2203348"/>
                </a:lnTo>
                <a:close/>
              </a:path>
              <a:path w="711200" h="5069840">
                <a:moveTo>
                  <a:pt x="711149" y="1518691"/>
                </a:moveTo>
                <a:lnTo>
                  <a:pt x="0" y="1518691"/>
                </a:lnTo>
                <a:lnTo>
                  <a:pt x="0" y="1855952"/>
                </a:lnTo>
                <a:lnTo>
                  <a:pt x="0" y="2203323"/>
                </a:lnTo>
                <a:lnTo>
                  <a:pt x="711149" y="2203323"/>
                </a:lnTo>
                <a:lnTo>
                  <a:pt x="711149" y="1855978"/>
                </a:lnTo>
                <a:lnTo>
                  <a:pt x="711149" y="1518691"/>
                </a:lnTo>
                <a:close/>
              </a:path>
              <a:path w="711200" h="5069840">
                <a:moveTo>
                  <a:pt x="711149" y="1169479"/>
                </a:moveTo>
                <a:lnTo>
                  <a:pt x="0" y="1169479"/>
                </a:lnTo>
                <a:lnTo>
                  <a:pt x="0" y="1518666"/>
                </a:lnTo>
                <a:lnTo>
                  <a:pt x="711149" y="1518666"/>
                </a:lnTo>
                <a:lnTo>
                  <a:pt x="711149" y="1169479"/>
                </a:lnTo>
                <a:close/>
              </a:path>
              <a:path w="711200" h="5069840">
                <a:moveTo>
                  <a:pt x="711149" y="832129"/>
                </a:moveTo>
                <a:lnTo>
                  <a:pt x="0" y="832129"/>
                </a:lnTo>
                <a:lnTo>
                  <a:pt x="0" y="1169416"/>
                </a:lnTo>
                <a:lnTo>
                  <a:pt x="711149" y="1169416"/>
                </a:lnTo>
                <a:lnTo>
                  <a:pt x="711149" y="832129"/>
                </a:lnTo>
                <a:close/>
              </a:path>
              <a:path w="711200" h="5069840">
                <a:moveTo>
                  <a:pt x="711149" y="0"/>
                </a:moveTo>
                <a:lnTo>
                  <a:pt x="0" y="0"/>
                </a:lnTo>
                <a:lnTo>
                  <a:pt x="0" y="416052"/>
                </a:lnTo>
                <a:lnTo>
                  <a:pt x="0" y="832104"/>
                </a:lnTo>
                <a:lnTo>
                  <a:pt x="711149" y="832104"/>
                </a:lnTo>
                <a:lnTo>
                  <a:pt x="711149" y="416052"/>
                </a:lnTo>
                <a:lnTo>
                  <a:pt x="711149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112514" y="2334844"/>
            <a:ext cx="48323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26.05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12514" y="2678683"/>
            <a:ext cx="48323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29.05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12514" y="3364484"/>
            <a:ext cx="48323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06.06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12514" y="4049395"/>
            <a:ext cx="48323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16.06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112514" y="1403730"/>
            <a:ext cx="3409315" cy="3449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87705">
              <a:lnSpc>
                <a:spcPts val="1325"/>
              </a:lnSpc>
              <a:spcBef>
                <a:spcPts val="95"/>
              </a:spcBef>
            </a:pP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иностранные</a:t>
            </a:r>
            <a:r>
              <a:rPr dirty="0" sz="1300" spc="-2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языки</a:t>
            </a:r>
            <a:r>
              <a:rPr dirty="0" sz="1300" spc="-3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(английский,</a:t>
            </a:r>
            <a:endParaRPr sz="1300">
              <a:latin typeface="Consolas"/>
              <a:cs typeface="Consolas"/>
            </a:endParaRPr>
          </a:p>
          <a:p>
            <a:pPr marL="687705" marR="908685" indent="-675640">
              <a:lnSpc>
                <a:spcPct val="70000"/>
              </a:lnSpc>
              <a:spcBef>
                <a:spcPts val="235"/>
              </a:spcBef>
              <a:tabLst>
                <a:tab pos="687705" algn="l"/>
              </a:tabLst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21.05</a:t>
            </a:r>
            <a:r>
              <a:rPr dirty="0" sz="1300" b="1">
                <a:solidFill>
                  <a:srgbClr val="2C3D33"/>
                </a:solidFill>
                <a:latin typeface="Consolas"/>
                <a:cs typeface="Consolas"/>
              </a:rPr>
              <a:t>	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испанский,</a:t>
            </a:r>
            <a:r>
              <a:rPr dirty="0" sz="1300" spc="-3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немецкий, французский)</a:t>
            </a:r>
            <a:endParaRPr sz="1300">
              <a:latin typeface="Consolas"/>
              <a:cs typeface="Consolas"/>
            </a:endParaRPr>
          </a:p>
          <a:p>
            <a:pPr marL="687705">
              <a:lnSpc>
                <a:spcPts val="860"/>
              </a:lnSpc>
            </a:pP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иностранные</a:t>
            </a:r>
            <a:r>
              <a:rPr dirty="0" sz="1300" spc="-2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языки</a:t>
            </a:r>
            <a:r>
              <a:rPr dirty="0" sz="1300" spc="-3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(английский,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ts val="1090"/>
              </a:lnSpc>
              <a:tabLst>
                <a:tab pos="687705" algn="l"/>
              </a:tabLst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22.05</a:t>
            </a:r>
            <a:r>
              <a:rPr dirty="0" sz="1300" b="1">
                <a:solidFill>
                  <a:srgbClr val="2C3D33"/>
                </a:solidFill>
                <a:latin typeface="Consolas"/>
                <a:cs typeface="Consolas"/>
              </a:rPr>
              <a:t>	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испанский,</a:t>
            </a:r>
            <a:r>
              <a:rPr dirty="0" sz="1300" spc="-3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немецкий,</a:t>
            </a:r>
            <a:endParaRPr sz="1300">
              <a:latin typeface="Consolas"/>
              <a:cs typeface="Consolas"/>
            </a:endParaRPr>
          </a:p>
          <a:p>
            <a:pPr marL="687705">
              <a:lnSpc>
                <a:spcPts val="1150"/>
              </a:lnSpc>
            </a:pP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французский)</a:t>
            </a:r>
            <a:endParaRPr sz="1300">
              <a:latin typeface="Consolas"/>
              <a:cs typeface="Consolas"/>
            </a:endParaRPr>
          </a:p>
          <a:p>
            <a:pPr marL="687705" marR="728980">
              <a:lnSpc>
                <a:spcPct val="70000"/>
              </a:lnSpc>
              <a:spcBef>
                <a:spcPts val="295"/>
              </a:spcBef>
            </a:pP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биология,</a:t>
            </a:r>
            <a:r>
              <a:rPr dirty="0" sz="1300" spc="-2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информатика,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обществознание,</a:t>
            </a:r>
            <a:r>
              <a:rPr dirty="0" sz="1300" spc="-5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химия</a:t>
            </a:r>
            <a:endParaRPr sz="1300">
              <a:latin typeface="Consolas"/>
              <a:cs typeface="Consolas"/>
            </a:endParaRPr>
          </a:p>
          <a:p>
            <a:pPr marL="687705">
              <a:lnSpc>
                <a:spcPts val="1325"/>
              </a:lnSpc>
              <a:spcBef>
                <a:spcPts val="334"/>
              </a:spcBef>
            </a:pP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география,</a:t>
            </a:r>
            <a:r>
              <a:rPr dirty="0" sz="1300" spc="-2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история,</a:t>
            </a:r>
            <a:r>
              <a:rPr dirty="0" sz="1300" spc="-2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физика,</a:t>
            </a:r>
            <a:endParaRPr sz="1300">
              <a:latin typeface="Consolas"/>
              <a:cs typeface="Consolas"/>
            </a:endParaRPr>
          </a:p>
          <a:p>
            <a:pPr marL="687705">
              <a:lnSpc>
                <a:spcPts val="1325"/>
              </a:lnSpc>
            </a:pP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химия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  <a:tabLst>
                <a:tab pos="687705" algn="l"/>
              </a:tabLst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03.06</a:t>
            </a:r>
            <a:r>
              <a:rPr dirty="0" sz="1300" b="1">
                <a:solidFill>
                  <a:srgbClr val="2C3D33"/>
                </a:solidFill>
                <a:latin typeface="Consolas"/>
                <a:cs typeface="Consolas"/>
              </a:rPr>
              <a:t>	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математика</a:t>
            </a:r>
            <a:endParaRPr sz="1300">
              <a:latin typeface="Consolas"/>
              <a:cs typeface="Consolas"/>
            </a:endParaRPr>
          </a:p>
          <a:p>
            <a:pPr marL="687705" marR="637540">
              <a:lnSpc>
                <a:spcPct val="70000"/>
              </a:lnSpc>
              <a:spcBef>
                <a:spcPts val="1060"/>
              </a:spcBef>
            </a:pP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информатика,</a:t>
            </a:r>
            <a:r>
              <a:rPr dirty="0" sz="1300" spc="-4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география, обществознание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687705" algn="l"/>
              </a:tabLst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09.06</a:t>
            </a:r>
            <a:r>
              <a:rPr dirty="0" sz="1300" b="1">
                <a:solidFill>
                  <a:srgbClr val="2C3D33"/>
                </a:solidFill>
                <a:latin typeface="Consolas"/>
                <a:cs typeface="Consolas"/>
              </a:rPr>
              <a:t>	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русский</a:t>
            </a:r>
            <a:r>
              <a:rPr dirty="0" sz="1300" spc="-2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20">
                <a:solidFill>
                  <a:srgbClr val="414141"/>
                </a:solidFill>
                <a:latin typeface="Consolas"/>
                <a:cs typeface="Consolas"/>
              </a:rPr>
              <a:t>язык</a:t>
            </a:r>
            <a:endParaRPr sz="1300">
              <a:latin typeface="Consolas"/>
              <a:cs typeface="Consolas"/>
            </a:endParaRPr>
          </a:p>
          <a:p>
            <a:pPr marL="687705" marR="728980">
              <a:lnSpc>
                <a:spcPct val="70000"/>
              </a:lnSpc>
              <a:spcBef>
                <a:spcPts val="1060"/>
              </a:spcBef>
            </a:pP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биология,</a:t>
            </a:r>
            <a:r>
              <a:rPr dirty="0" sz="1300" spc="-2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информатика,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литература,</a:t>
            </a:r>
            <a:r>
              <a:rPr dirty="0" sz="1300" spc="-4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физика</a:t>
            </a:r>
            <a:endParaRPr sz="1300">
              <a:latin typeface="Consolas"/>
              <a:cs typeface="Consolas"/>
            </a:endParaRPr>
          </a:p>
          <a:p>
            <a:pPr marL="687705" marR="636905" indent="-675640">
              <a:lnSpc>
                <a:spcPct val="120100"/>
              </a:lnSpc>
              <a:spcBef>
                <a:spcPts val="275"/>
              </a:spcBef>
              <a:tabLst>
                <a:tab pos="687705" algn="l"/>
              </a:tabLst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26.06</a:t>
            </a:r>
            <a:r>
              <a:rPr dirty="0" sz="1300" b="1">
                <a:solidFill>
                  <a:srgbClr val="2C3D33"/>
                </a:solidFill>
                <a:latin typeface="Consolas"/>
                <a:cs typeface="Consolas"/>
              </a:rPr>
              <a:t>	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резерв:</a:t>
            </a:r>
            <a:r>
              <a:rPr dirty="0" sz="1300" spc="-2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русский</a:t>
            </a:r>
            <a:r>
              <a:rPr dirty="0" sz="1300" spc="-20">
                <a:solidFill>
                  <a:srgbClr val="414141"/>
                </a:solidFill>
                <a:latin typeface="Consolas"/>
                <a:cs typeface="Consolas"/>
              </a:rPr>
              <a:t> язык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резерв: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по</a:t>
            </a:r>
            <a:r>
              <a:rPr dirty="0" sz="1300" spc="-3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всем</a:t>
            </a:r>
            <a:r>
              <a:rPr dirty="0" sz="1300" spc="-1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учебным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140529" y="4768341"/>
            <a:ext cx="47498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языка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140529" y="5184394"/>
            <a:ext cx="47498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языка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12514" y="5898591"/>
            <a:ext cx="48323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01.07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112514" y="6236004"/>
            <a:ext cx="48323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02.07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112514" y="4768341"/>
            <a:ext cx="2957830" cy="162179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687705" marR="5080" indent="-675640">
              <a:lnSpc>
                <a:spcPct val="70000"/>
              </a:lnSpc>
              <a:spcBef>
                <a:spcPts val="565"/>
              </a:spcBef>
              <a:tabLst>
                <a:tab pos="687705" algn="l"/>
              </a:tabLst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27.06</a:t>
            </a:r>
            <a:r>
              <a:rPr dirty="0" sz="1300" b="1">
                <a:solidFill>
                  <a:srgbClr val="2C3D33"/>
                </a:solidFill>
                <a:latin typeface="Consolas"/>
                <a:cs typeface="Consolas"/>
              </a:rPr>
              <a:t>	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предметам</a:t>
            </a:r>
            <a:r>
              <a:rPr dirty="0" sz="1300" spc="-1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(кроме</a:t>
            </a:r>
            <a:r>
              <a:rPr dirty="0" sz="1300" spc="-4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русского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и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 математики)</a:t>
            </a:r>
            <a:endParaRPr sz="1300">
              <a:latin typeface="Consolas"/>
              <a:cs typeface="Consolas"/>
            </a:endParaRPr>
          </a:p>
          <a:p>
            <a:pPr marL="687705">
              <a:lnSpc>
                <a:spcPts val="860"/>
              </a:lnSpc>
            </a:pP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резерв: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по</a:t>
            </a:r>
            <a:r>
              <a:rPr dirty="0" sz="1300" spc="-3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всем</a:t>
            </a:r>
            <a:r>
              <a:rPr dirty="0" sz="1300" spc="-1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учебным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ts val="1090"/>
              </a:lnSpc>
              <a:tabLst>
                <a:tab pos="687705" algn="l"/>
              </a:tabLst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28.06</a:t>
            </a:r>
            <a:r>
              <a:rPr dirty="0" sz="1300" b="1">
                <a:solidFill>
                  <a:srgbClr val="2C3D33"/>
                </a:solidFill>
                <a:latin typeface="Consolas"/>
                <a:cs typeface="Consolas"/>
              </a:rPr>
              <a:t>	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предметам</a:t>
            </a:r>
            <a:r>
              <a:rPr dirty="0" sz="1300" spc="-1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(кроме</a:t>
            </a:r>
            <a:r>
              <a:rPr dirty="0" sz="1300" spc="-4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русского</a:t>
            </a:r>
            <a:endParaRPr sz="1300">
              <a:latin typeface="Consolas"/>
              <a:cs typeface="Consolas"/>
            </a:endParaRPr>
          </a:p>
          <a:p>
            <a:pPr marL="687705">
              <a:lnSpc>
                <a:spcPts val="1325"/>
              </a:lnSpc>
            </a:pP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и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 математики)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687705" algn="l"/>
              </a:tabLst>
            </a:pPr>
            <a:r>
              <a:rPr dirty="0" sz="1300" spc="-10" b="1">
                <a:solidFill>
                  <a:srgbClr val="2C3D33"/>
                </a:solidFill>
                <a:latin typeface="Consolas"/>
                <a:cs typeface="Consolas"/>
              </a:rPr>
              <a:t>30.06</a:t>
            </a:r>
            <a:r>
              <a:rPr dirty="0" sz="1300" b="1">
                <a:solidFill>
                  <a:srgbClr val="2C3D33"/>
                </a:solidFill>
                <a:latin typeface="Consolas"/>
                <a:cs typeface="Consolas"/>
              </a:rPr>
              <a:t>	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резерв:</a:t>
            </a:r>
            <a:r>
              <a:rPr dirty="0" sz="1300" spc="-5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математика</a:t>
            </a:r>
            <a:endParaRPr sz="1300">
              <a:latin typeface="Consolas"/>
              <a:cs typeface="Consolas"/>
            </a:endParaRPr>
          </a:p>
          <a:p>
            <a:pPr marL="687705" marR="184785">
              <a:lnSpc>
                <a:spcPct val="70000"/>
              </a:lnSpc>
              <a:spcBef>
                <a:spcPts val="1019"/>
              </a:spcBef>
            </a:pP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резерв: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по</a:t>
            </a:r>
            <a:r>
              <a:rPr dirty="0" sz="1300" spc="-3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всем</a:t>
            </a:r>
            <a:r>
              <a:rPr dirty="0" sz="1300" spc="-1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учебным предметам</a:t>
            </a:r>
            <a:endParaRPr sz="1300">
              <a:latin typeface="Consolas"/>
              <a:cs typeface="Consolas"/>
            </a:endParaRPr>
          </a:p>
          <a:p>
            <a:pPr marL="687705">
              <a:lnSpc>
                <a:spcPct val="100000"/>
              </a:lnSpc>
              <a:spcBef>
                <a:spcPts val="5"/>
              </a:spcBef>
            </a:pP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резерв: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по</a:t>
            </a:r>
            <a:r>
              <a:rPr dirty="0" sz="1300" spc="-30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>
                <a:solidFill>
                  <a:srgbClr val="414141"/>
                </a:solidFill>
                <a:latin typeface="Consolas"/>
                <a:cs typeface="Consolas"/>
              </a:rPr>
              <a:t>всем</a:t>
            </a:r>
            <a:r>
              <a:rPr dirty="0" sz="1300" spc="-15">
                <a:solidFill>
                  <a:srgbClr val="414141"/>
                </a:solidFill>
                <a:latin typeface="Consolas"/>
                <a:cs typeface="Consolas"/>
              </a:rPr>
              <a:t> </a:t>
            </a: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учебным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787900" y="6305499"/>
            <a:ext cx="83502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414141"/>
                </a:solidFill>
                <a:latin typeface="Consolas"/>
                <a:cs typeface="Consolas"/>
              </a:rPr>
              <a:t>предметам</a:t>
            </a:r>
            <a:endParaRPr sz="1300">
              <a:latin typeface="Consolas"/>
              <a:cs typeface="Consolas"/>
            </a:endParaRPr>
          </a:p>
        </p:txBody>
      </p:sp>
      <p:graphicFrame>
        <p:nvGraphicFramePr>
          <p:cNvPr id="22" name="object 22" descr=""/>
          <p:cNvGraphicFramePr>
            <a:graphicFrameLocks noGrp="1"/>
          </p:cNvGraphicFramePr>
          <p:nvPr/>
        </p:nvGraphicFramePr>
        <p:xfrm>
          <a:off x="7839376" y="845819"/>
          <a:ext cx="4537710" cy="5441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2969"/>
                <a:gridCol w="3557904"/>
              </a:tblGrid>
              <a:tr h="375920">
                <a:tc>
                  <a:txBody>
                    <a:bodyPr/>
                    <a:lstStyle/>
                    <a:p>
                      <a:pPr marR="19494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4635">
                <a:tc>
                  <a:txBody>
                    <a:bodyPr/>
                    <a:lstStyle/>
                    <a:p>
                      <a:pPr marR="19494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E699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34925">
                        <a:lnSpc>
                          <a:spcPts val="2055"/>
                        </a:lnSpc>
                      </a:pPr>
                      <a:r>
                        <a:rPr dirty="0" sz="3050" spc="-20">
                          <a:solidFill>
                            <a:srgbClr val="2C3D33"/>
                          </a:solidFill>
                          <a:latin typeface="Calibri"/>
                          <a:cs typeface="Calibri"/>
                        </a:rPr>
                        <a:t>Допо</a:t>
                      </a:r>
                      <a:endParaRPr sz="3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2055"/>
                        </a:lnSpc>
                      </a:pPr>
                      <a:r>
                        <a:rPr dirty="0" sz="3050">
                          <a:solidFill>
                            <a:srgbClr val="2C3D33"/>
                          </a:solidFill>
                          <a:latin typeface="Calibri"/>
                          <a:cs typeface="Calibri"/>
                        </a:rPr>
                        <a:t>лнительный</a:t>
                      </a:r>
                      <a:r>
                        <a:rPr dirty="0" sz="3050" spc="204">
                          <a:solidFill>
                            <a:srgbClr val="2C3D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50" spc="-10">
                          <a:solidFill>
                            <a:srgbClr val="2C3D33"/>
                          </a:solidFill>
                          <a:latin typeface="Calibri"/>
                          <a:cs typeface="Calibri"/>
                        </a:rPr>
                        <a:t>период</a:t>
                      </a:r>
                      <a:endParaRPr sz="3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E699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123825" marR="19494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02.09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13664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математика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13664"/>
                </a:tc>
              </a:tr>
              <a:tr h="534670">
                <a:tc>
                  <a:txBody>
                    <a:bodyPr/>
                    <a:lstStyle/>
                    <a:p>
                      <a:pPr marL="123825" marR="19494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05.09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5430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русский</a:t>
                      </a:r>
                      <a:r>
                        <a:rPr dirty="0" sz="1300" spc="-2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2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язык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54305"/>
                </a:tc>
              </a:tr>
              <a:tr h="435609">
                <a:tc>
                  <a:txBody>
                    <a:bodyPr/>
                    <a:lstStyle/>
                    <a:p>
                      <a:pPr marL="123825" marR="19494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09.09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5430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история,</a:t>
                      </a:r>
                      <a:r>
                        <a:rPr dirty="0" sz="1300" spc="-3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биология,</a:t>
                      </a:r>
                      <a:r>
                        <a:rPr dirty="0" sz="1300" spc="-1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физика,</a:t>
                      </a:r>
                      <a:r>
                        <a:rPr dirty="0" sz="1300" spc="-3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география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54305"/>
                </a:tc>
              </a:tr>
              <a:tr h="752475">
                <a:tc>
                  <a:txBody>
                    <a:bodyPr/>
                    <a:lstStyle/>
                    <a:p>
                      <a:pPr marR="1949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3825" marR="194945">
                        <a:lnSpc>
                          <a:spcPct val="100000"/>
                        </a:lnSpc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12.09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7366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6545">
                        <a:lnSpc>
                          <a:spcPct val="70000"/>
                        </a:lnSpc>
                        <a:spcBef>
                          <a:spcPts val="905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обществознание,</a:t>
                      </a:r>
                      <a:r>
                        <a:rPr dirty="0" sz="1300" spc="-2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химия,</a:t>
                      </a:r>
                      <a:r>
                        <a:rPr dirty="0" sz="1300" spc="-3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информатика,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литература,</a:t>
                      </a:r>
                      <a:r>
                        <a:rPr dirty="0" sz="1300" spc="-4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иностранные</a:t>
                      </a:r>
                      <a:r>
                        <a:rPr dirty="0" sz="1300" spc="-2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языки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(английский,</a:t>
                      </a:r>
                      <a:r>
                        <a:rPr dirty="0" sz="1300" spc="-3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испанский,</a:t>
                      </a:r>
                      <a:r>
                        <a:rPr dirty="0" sz="1300" spc="-4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немецкий, французский)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14935"/>
                </a:tc>
              </a:tr>
              <a:tr h="435609">
                <a:tc>
                  <a:txBody>
                    <a:bodyPr/>
                    <a:lstStyle/>
                    <a:p>
                      <a:pPr marL="123825" marR="19494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17.09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55244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резерв:</a:t>
                      </a:r>
                      <a:r>
                        <a:rPr dirty="0" sz="1300" spc="-2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русский</a:t>
                      </a:r>
                      <a:r>
                        <a:rPr dirty="0" sz="1300" spc="-2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язык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55244"/>
                </a:tc>
              </a:tr>
              <a:tr h="499745">
                <a:tc>
                  <a:txBody>
                    <a:bodyPr/>
                    <a:lstStyle/>
                    <a:p>
                      <a:pPr marL="123825" marR="19494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18.09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5430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резерв:</a:t>
                      </a:r>
                      <a:r>
                        <a:rPr dirty="0" sz="1300" spc="-2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математика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54305"/>
                </a:tc>
              </a:tr>
              <a:tr h="568960">
                <a:tc>
                  <a:txBody>
                    <a:bodyPr/>
                    <a:lstStyle/>
                    <a:p>
                      <a:pPr marL="123825" marR="19494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19.09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8923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7815">
                        <a:lnSpc>
                          <a:spcPct val="70000"/>
                        </a:lnSpc>
                        <a:spcBef>
                          <a:spcPts val="1410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резерв:</a:t>
                      </a:r>
                      <a:r>
                        <a:rPr dirty="0" sz="1300" spc="-1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по</a:t>
                      </a:r>
                      <a:r>
                        <a:rPr dirty="0" sz="1300" spc="-3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всем</a:t>
                      </a:r>
                      <a:r>
                        <a:rPr dirty="0" sz="1300" spc="-2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учебным</a:t>
                      </a:r>
                      <a:r>
                        <a:rPr dirty="0" sz="1300" spc="-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предметам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(кроме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русского</a:t>
                      </a:r>
                      <a:r>
                        <a:rPr dirty="0" sz="1300" spc="-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языка</a:t>
                      </a:r>
                      <a:r>
                        <a:rPr dirty="0" sz="1300" spc="-2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</a:t>
                      </a:r>
                      <a:r>
                        <a:rPr dirty="0" sz="1300" spc="-3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математики)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79070"/>
                </a:tc>
              </a:tr>
              <a:tr h="476250">
                <a:tc>
                  <a:txBody>
                    <a:bodyPr/>
                    <a:lstStyle/>
                    <a:p>
                      <a:pPr marL="123825" marR="19494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22.09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15430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325"/>
                        </a:lnSpc>
                        <a:spcBef>
                          <a:spcPts val="670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резерв:</a:t>
                      </a:r>
                      <a:r>
                        <a:rPr dirty="0" sz="1300" spc="-1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по</a:t>
                      </a:r>
                      <a:r>
                        <a:rPr dirty="0" sz="1300" spc="-3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всем</a:t>
                      </a:r>
                      <a:r>
                        <a:rPr dirty="0" sz="1300" spc="-2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учебным</a:t>
                      </a:r>
                      <a:r>
                        <a:rPr dirty="0" sz="1300" spc="-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предметам</a:t>
                      </a:r>
                      <a:endParaRPr sz="1300">
                        <a:latin typeface="Consolas"/>
                        <a:cs typeface="Consolas"/>
                      </a:endParaRPr>
                    </a:p>
                    <a:p>
                      <a:pPr marL="92075">
                        <a:lnSpc>
                          <a:spcPts val="1325"/>
                        </a:lnSpc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(кроме</a:t>
                      </a:r>
                      <a:r>
                        <a:rPr dirty="0" sz="1300" spc="-2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русского</a:t>
                      </a:r>
                      <a:r>
                        <a:rPr dirty="0" sz="1300" spc="-1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языка</a:t>
                      </a:r>
                      <a:r>
                        <a:rPr dirty="0" sz="1300" spc="-3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и</a:t>
                      </a:r>
                      <a:r>
                        <a:rPr dirty="0" sz="1300" spc="-4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математики)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85090"/>
                </a:tc>
              </a:tr>
              <a:tr h="238125">
                <a:tc>
                  <a:txBody>
                    <a:bodyPr/>
                    <a:lstStyle/>
                    <a:p>
                      <a:pPr marL="123825" marR="1949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300" spc="-10" b="1">
                          <a:solidFill>
                            <a:srgbClr val="2C3D33"/>
                          </a:solidFill>
                          <a:latin typeface="Consolas"/>
                          <a:cs typeface="Consolas"/>
                        </a:rPr>
                        <a:t>23.09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2730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по</a:t>
                      </a:r>
                      <a:r>
                        <a:rPr dirty="0" sz="1300" spc="-3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всем</a:t>
                      </a:r>
                      <a:r>
                        <a:rPr dirty="0" sz="1300" spc="-15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30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учебным </a:t>
                      </a:r>
                      <a:r>
                        <a:rPr dirty="0" sz="1300" spc="-10">
                          <a:solidFill>
                            <a:srgbClr val="414141"/>
                          </a:solidFill>
                          <a:latin typeface="Consolas"/>
                          <a:cs typeface="Consolas"/>
                        </a:rPr>
                        <a:t>предметам</a:t>
                      </a:r>
                      <a:endParaRPr sz="1300">
                        <a:latin typeface="Consolas"/>
                        <a:cs typeface="Consolas"/>
                      </a:endParaRPr>
                    </a:p>
                  </a:txBody>
                  <a:tcPr marL="0" marR="0" marB="0" marT="2730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4742" rIns="0" bIns="0" rtlCol="0" vert="horz">
            <a:spAutoFit/>
          </a:bodyPr>
          <a:lstStyle/>
          <a:p>
            <a:pPr marL="177673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Проект</a:t>
            </a:r>
            <a:r>
              <a:rPr dirty="0" sz="2800" spc="-125"/>
              <a:t> </a:t>
            </a:r>
            <a:r>
              <a:rPr dirty="0" sz="2800"/>
              <a:t>жизненной</a:t>
            </a:r>
            <a:r>
              <a:rPr dirty="0" sz="2800" spc="-125"/>
              <a:t> </a:t>
            </a:r>
            <a:r>
              <a:rPr dirty="0" sz="2800" spc="-10"/>
              <a:t>траектории</a:t>
            </a:r>
            <a:endParaRPr sz="2800"/>
          </a:p>
        </p:txBody>
      </p:sp>
      <p:sp>
        <p:nvSpPr>
          <p:cNvPr id="3" name="object 3" descr=""/>
          <p:cNvSpPr/>
          <p:nvPr/>
        </p:nvSpPr>
        <p:spPr>
          <a:xfrm>
            <a:off x="6606540" y="5210555"/>
            <a:ext cx="403860" cy="325120"/>
          </a:xfrm>
          <a:custGeom>
            <a:avLst/>
            <a:gdLst/>
            <a:ahLst/>
            <a:cxnLst/>
            <a:rect l="l" t="t" r="r" b="b"/>
            <a:pathLst>
              <a:path w="403859" h="325120">
                <a:moveTo>
                  <a:pt x="201929" y="0"/>
                </a:moveTo>
                <a:lnTo>
                  <a:pt x="148254" y="5796"/>
                </a:lnTo>
                <a:lnTo>
                  <a:pt x="100019" y="22154"/>
                </a:lnTo>
                <a:lnTo>
                  <a:pt x="59150" y="47529"/>
                </a:lnTo>
                <a:lnTo>
                  <a:pt x="27573" y="80376"/>
                </a:lnTo>
                <a:lnTo>
                  <a:pt x="7214" y="119150"/>
                </a:lnTo>
                <a:lnTo>
                  <a:pt x="0" y="162306"/>
                </a:lnTo>
                <a:lnTo>
                  <a:pt x="7214" y="205461"/>
                </a:lnTo>
                <a:lnTo>
                  <a:pt x="27573" y="244235"/>
                </a:lnTo>
                <a:lnTo>
                  <a:pt x="59150" y="277082"/>
                </a:lnTo>
                <a:lnTo>
                  <a:pt x="100019" y="302457"/>
                </a:lnTo>
                <a:lnTo>
                  <a:pt x="148254" y="318815"/>
                </a:lnTo>
                <a:lnTo>
                  <a:pt x="201929" y="324612"/>
                </a:lnTo>
                <a:lnTo>
                  <a:pt x="255605" y="318815"/>
                </a:lnTo>
                <a:lnTo>
                  <a:pt x="303840" y="302457"/>
                </a:lnTo>
                <a:lnTo>
                  <a:pt x="344709" y="277082"/>
                </a:lnTo>
                <a:lnTo>
                  <a:pt x="376286" y="244235"/>
                </a:lnTo>
                <a:lnTo>
                  <a:pt x="396645" y="205461"/>
                </a:lnTo>
                <a:lnTo>
                  <a:pt x="403859" y="162306"/>
                </a:lnTo>
                <a:lnTo>
                  <a:pt x="396645" y="119150"/>
                </a:lnTo>
                <a:lnTo>
                  <a:pt x="376286" y="80376"/>
                </a:lnTo>
                <a:lnTo>
                  <a:pt x="344709" y="47529"/>
                </a:lnTo>
                <a:lnTo>
                  <a:pt x="303840" y="22154"/>
                </a:lnTo>
                <a:lnTo>
                  <a:pt x="255605" y="5796"/>
                </a:lnTo>
                <a:lnTo>
                  <a:pt x="201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8" y="222504"/>
            <a:ext cx="426719" cy="87172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07847" y="1844039"/>
            <a:ext cx="4070985" cy="1862455"/>
            <a:chOff x="307847" y="1844039"/>
            <a:chExt cx="4070985" cy="186245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847" y="1844039"/>
              <a:ext cx="4070604" cy="186232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5" y="1950719"/>
              <a:ext cx="4047744" cy="174040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19277" y="1855469"/>
              <a:ext cx="4048125" cy="1839595"/>
            </a:xfrm>
            <a:custGeom>
              <a:avLst/>
              <a:gdLst/>
              <a:ahLst/>
              <a:cxnLst/>
              <a:rect l="l" t="t" r="r" b="b"/>
              <a:pathLst>
                <a:path w="4048125" h="1839595">
                  <a:moveTo>
                    <a:pt x="3741166" y="0"/>
                  </a:moveTo>
                  <a:lnTo>
                    <a:pt x="306578" y="0"/>
                  </a:lnTo>
                  <a:lnTo>
                    <a:pt x="256849" y="4013"/>
                  </a:lnTo>
                  <a:lnTo>
                    <a:pt x="209676" y="15632"/>
                  </a:lnTo>
                  <a:lnTo>
                    <a:pt x="165688" y="34224"/>
                  </a:lnTo>
                  <a:lnTo>
                    <a:pt x="125517" y="59159"/>
                  </a:lnTo>
                  <a:lnTo>
                    <a:pt x="89795" y="89804"/>
                  </a:lnTo>
                  <a:lnTo>
                    <a:pt x="59152" y="125528"/>
                  </a:lnTo>
                  <a:lnTo>
                    <a:pt x="34220" y="165699"/>
                  </a:lnTo>
                  <a:lnTo>
                    <a:pt x="15629" y="209686"/>
                  </a:lnTo>
                  <a:lnTo>
                    <a:pt x="4012" y="256856"/>
                  </a:lnTo>
                  <a:lnTo>
                    <a:pt x="0" y="306577"/>
                  </a:lnTo>
                  <a:lnTo>
                    <a:pt x="0" y="1532889"/>
                  </a:lnTo>
                  <a:lnTo>
                    <a:pt x="4012" y="1582611"/>
                  </a:lnTo>
                  <a:lnTo>
                    <a:pt x="15629" y="1629781"/>
                  </a:lnTo>
                  <a:lnTo>
                    <a:pt x="34220" y="1673768"/>
                  </a:lnTo>
                  <a:lnTo>
                    <a:pt x="59152" y="1713939"/>
                  </a:lnTo>
                  <a:lnTo>
                    <a:pt x="89795" y="1749663"/>
                  </a:lnTo>
                  <a:lnTo>
                    <a:pt x="125517" y="1780308"/>
                  </a:lnTo>
                  <a:lnTo>
                    <a:pt x="165688" y="1805243"/>
                  </a:lnTo>
                  <a:lnTo>
                    <a:pt x="209676" y="1823835"/>
                  </a:lnTo>
                  <a:lnTo>
                    <a:pt x="256849" y="1835454"/>
                  </a:lnTo>
                  <a:lnTo>
                    <a:pt x="306578" y="1839467"/>
                  </a:lnTo>
                  <a:lnTo>
                    <a:pt x="3741166" y="1839467"/>
                  </a:lnTo>
                  <a:lnTo>
                    <a:pt x="3790887" y="1835454"/>
                  </a:lnTo>
                  <a:lnTo>
                    <a:pt x="3838057" y="1823835"/>
                  </a:lnTo>
                  <a:lnTo>
                    <a:pt x="3882044" y="1805243"/>
                  </a:lnTo>
                  <a:lnTo>
                    <a:pt x="3922215" y="1780308"/>
                  </a:lnTo>
                  <a:lnTo>
                    <a:pt x="3957939" y="1749663"/>
                  </a:lnTo>
                  <a:lnTo>
                    <a:pt x="3988584" y="1713939"/>
                  </a:lnTo>
                  <a:lnTo>
                    <a:pt x="4013519" y="1673768"/>
                  </a:lnTo>
                  <a:lnTo>
                    <a:pt x="4032111" y="1629781"/>
                  </a:lnTo>
                  <a:lnTo>
                    <a:pt x="4043730" y="1582611"/>
                  </a:lnTo>
                  <a:lnTo>
                    <a:pt x="4047744" y="1532889"/>
                  </a:lnTo>
                  <a:lnTo>
                    <a:pt x="4047744" y="306577"/>
                  </a:lnTo>
                  <a:lnTo>
                    <a:pt x="4043730" y="256856"/>
                  </a:lnTo>
                  <a:lnTo>
                    <a:pt x="4032111" y="209686"/>
                  </a:lnTo>
                  <a:lnTo>
                    <a:pt x="4013519" y="165699"/>
                  </a:lnTo>
                  <a:lnTo>
                    <a:pt x="3988584" y="125528"/>
                  </a:lnTo>
                  <a:lnTo>
                    <a:pt x="3957939" y="89804"/>
                  </a:lnTo>
                  <a:lnTo>
                    <a:pt x="3922215" y="59159"/>
                  </a:lnTo>
                  <a:lnTo>
                    <a:pt x="3882044" y="34224"/>
                  </a:lnTo>
                  <a:lnTo>
                    <a:pt x="3838057" y="15632"/>
                  </a:lnTo>
                  <a:lnTo>
                    <a:pt x="3790887" y="4013"/>
                  </a:lnTo>
                  <a:lnTo>
                    <a:pt x="374116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19277" y="1855469"/>
              <a:ext cx="4048125" cy="1839595"/>
            </a:xfrm>
            <a:custGeom>
              <a:avLst/>
              <a:gdLst/>
              <a:ahLst/>
              <a:cxnLst/>
              <a:rect l="l" t="t" r="r" b="b"/>
              <a:pathLst>
                <a:path w="4048125" h="1839595">
                  <a:moveTo>
                    <a:pt x="0" y="306577"/>
                  </a:moveTo>
                  <a:lnTo>
                    <a:pt x="4012" y="256856"/>
                  </a:lnTo>
                  <a:lnTo>
                    <a:pt x="15629" y="209686"/>
                  </a:lnTo>
                  <a:lnTo>
                    <a:pt x="34220" y="165699"/>
                  </a:lnTo>
                  <a:lnTo>
                    <a:pt x="59152" y="125528"/>
                  </a:lnTo>
                  <a:lnTo>
                    <a:pt x="89795" y="89804"/>
                  </a:lnTo>
                  <a:lnTo>
                    <a:pt x="125517" y="59159"/>
                  </a:lnTo>
                  <a:lnTo>
                    <a:pt x="165688" y="34224"/>
                  </a:lnTo>
                  <a:lnTo>
                    <a:pt x="209676" y="15632"/>
                  </a:lnTo>
                  <a:lnTo>
                    <a:pt x="256849" y="4013"/>
                  </a:lnTo>
                  <a:lnTo>
                    <a:pt x="306578" y="0"/>
                  </a:lnTo>
                  <a:lnTo>
                    <a:pt x="3741166" y="0"/>
                  </a:lnTo>
                  <a:lnTo>
                    <a:pt x="3790887" y="4013"/>
                  </a:lnTo>
                  <a:lnTo>
                    <a:pt x="3838057" y="15632"/>
                  </a:lnTo>
                  <a:lnTo>
                    <a:pt x="3882044" y="34224"/>
                  </a:lnTo>
                  <a:lnTo>
                    <a:pt x="3922215" y="59159"/>
                  </a:lnTo>
                  <a:lnTo>
                    <a:pt x="3957939" y="89804"/>
                  </a:lnTo>
                  <a:lnTo>
                    <a:pt x="3988584" y="125528"/>
                  </a:lnTo>
                  <a:lnTo>
                    <a:pt x="4013519" y="165699"/>
                  </a:lnTo>
                  <a:lnTo>
                    <a:pt x="4032111" y="209686"/>
                  </a:lnTo>
                  <a:lnTo>
                    <a:pt x="4043730" y="256856"/>
                  </a:lnTo>
                  <a:lnTo>
                    <a:pt x="4047744" y="306577"/>
                  </a:lnTo>
                  <a:lnTo>
                    <a:pt x="4047744" y="1532889"/>
                  </a:lnTo>
                  <a:lnTo>
                    <a:pt x="4043730" y="1582611"/>
                  </a:lnTo>
                  <a:lnTo>
                    <a:pt x="4032111" y="1629781"/>
                  </a:lnTo>
                  <a:lnTo>
                    <a:pt x="4013519" y="1673768"/>
                  </a:lnTo>
                  <a:lnTo>
                    <a:pt x="3988584" y="1713939"/>
                  </a:lnTo>
                  <a:lnTo>
                    <a:pt x="3957939" y="1749663"/>
                  </a:lnTo>
                  <a:lnTo>
                    <a:pt x="3922215" y="1780308"/>
                  </a:lnTo>
                  <a:lnTo>
                    <a:pt x="3882044" y="1805243"/>
                  </a:lnTo>
                  <a:lnTo>
                    <a:pt x="3838057" y="1823835"/>
                  </a:lnTo>
                  <a:lnTo>
                    <a:pt x="3790887" y="1835454"/>
                  </a:lnTo>
                  <a:lnTo>
                    <a:pt x="3741166" y="1839467"/>
                  </a:lnTo>
                  <a:lnTo>
                    <a:pt x="306578" y="1839467"/>
                  </a:lnTo>
                  <a:lnTo>
                    <a:pt x="256849" y="1835454"/>
                  </a:lnTo>
                  <a:lnTo>
                    <a:pt x="209676" y="1823835"/>
                  </a:lnTo>
                  <a:lnTo>
                    <a:pt x="165688" y="1805243"/>
                  </a:lnTo>
                  <a:lnTo>
                    <a:pt x="125517" y="1780308"/>
                  </a:lnTo>
                  <a:lnTo>
                    <a:pt x="89795" y="1749663"/>
                  </a:lnTo>
                  <a:lnTo>
                    <a:pt x="59152" y="1713939"/>
                  </a:lnTo>
                  <a:lnTo>
                    <a:pt x="34220" y="1673768"/>
                  </a:lnTo>
                  <a:lnTo>
                    <a:pt x="15629" y="1629781"/>
                  </a:lnTo>
                  <a:lnTo>
                    <a:pt x="4012" y="1582611"/>
                  </a:lnTo>
                  <a:lnTo>
                    <a:pt x="0" y="1532889"/>
                  </a:lnTo>
                  <a:lnTo>
                    <a:pt x="0" y="306577"/>
                  </a:lnTo>
                  <a:close/>
                </a:path>
              </a:pathLst>
            </a:custGeom>
            <a:ln w="19812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39597" y="2023364"/>
            <a:ext cx="36093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2155" marR="5080" indent="-720090">
              <a:lnSpc>
                <a:spcPct val="100000"/>
              </a:lnSpc>
              <a:spcBef>
                <a:spcPts val="100"/>
              </a:spcBef>
            </a:pPr>
            <a:r>
              <a:rPr dirty="0" sz="2400" spc="-10" b="1" i="1">
                <a:solidFill>
                  <a:srgbClr val="001F5F"/>
                </a:solidFill>
                <a:latin typeface="Arial"/>
                <a:cs typeface="Arial"/>
              </a:rPr>
              <a:t>Профориентационные мероприятия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0829" y="3120897"/>
            <a:ext cx="37084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(школьные</a:t>
            </a:r>
            <a:r>
              <a:rPr dirty="0" sz="24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+</a:t>
            </a:r>
            <a:r>
              <a:rPr dirty="0" sz="24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001F5F"/>
                </a:solidFill>
                <a:latin typeface="Arial"/>
                <a:cs typeface="Arial"/>
              </a:rPr>
              <a:t>семейные)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8452104" y="4187952"/>
            <a:ext cx="3060700" cy="1667510"/>
            <a:chOff x="8452104" y="4187952"/>
            <a:chExt cx="3060700" cy="1667510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2104" y="4187952"/>
              <a:ext cx="3060192" cy="166725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55736" y="4264152"/>
              <a:ext cx="2916935" cy="1580388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463534" y="4199382"/>
              <a:ext cx="3037840" cy="1644650"/>
            </a:xfrm>
            <a:custGeom>
              <a:avLst/>
              <a:gdLst/>
              <a:ahLst/>
              <a:cxnLst/>
              <a:rect l="l" t="t" r="r" b="b"/>
              <a:pathLst>
                <a:path w="3037840" h="1644650">
                  <a:moveTo>
                    <a:pt x="2763266" y="0"/>
                  </a:moveTo>
                  <a:lnTo>
                    <a:pt x="274066" y="0"/>
                  </a:lnTo>
                  <a:lnTo>
                    <a:pt x="224796" y="4414"/>
                  </a:lnTo>
                  <a:lnTo>
                    <a:pt x="178426" y="17143"/>
                  </a:lnTo>
                  <a:lnTo>
                    <a:pt x="135730" y="37413"/>
                  </a:lnTo>
                  <a:lnTo>
                    <a:pt x="97479" y="64449"/>
                  </a:lnTo>
                  <a:lnTo>
                    <a:pt x="64449" y="97479"/>
                  </a:lnTo>
                  <a:lnTo>
                    <a:pt x="37413" y="135730"/>
                  </a:lnTo>
                  <a:lnTo>
                    <a:pt x="17143" y="178426"/>
                  </a:lnTo>
                  <a:lnTo>
                    <a:pt x="4414" y="224796"/>
                  </a:lnTo>
                  <a:lnTo>
                    <a:pt x="0" y="274066"/>
                  </a:lnTo>
                  <a:lnTo>
                    <a:pt x="0" y="1370330"/>
                  </a:lnTo>
                  <a:lnTo>
                    <a:pt x="4414" y="1419592"/>
                  </a:lnTo>
                  <a:lnTo>
                    <a:pt x="17143" y="1465958"/>
                  </a:lnTo>
                  <a:lnTo>
                    <a:pt x="37413" y="1508654"/>
                  </a:lnTo>
                  <a:lnTo>
                    <a:pt x="64449" y="1546905"/>
                  </a:lnTo>
                  <a:lnTo>
                    <a:pt x="97479" y="1579937"/>
                  </a:lnTo>
                  <a:lnTo>
                    <a:pt x="135730" y="1606977"/>
                  </a:lnTo>
                  <a:lnTo>
                    <a:pt x="178426" y="1627249"/>
                  </a:lnTo>
                  <a:lnTo>
                    <a:pt x="224796" y="1639980"/>
                  </a:lnTo>
                  <a:lnTo>
                    <a:pt x="274066" y="1644396"/>
                  </a:lnTo>
                  <a:lnTo>
                    <a:pt x="2763266" y="1644396"/>
                  </a:lnTo>
                  <a:lnTo>
                    <a:pt x="2812535" y="1639980"/>
                  </a:lnTo>
                  <a:lnTo>
                    <a:pt x="2858905" y="1627249"/>
                  </a:lnTo>
                  <a:lnTo>
                    <a:pt x="2901601" y="1606977"/>
                  </a:lnTo>
                  <a:lnTo>
                    <a:pt x="2939852" y="1579937"/>
                  </a:lnTo>
                  <a:lnTo>
                    <a:pt x="2972882" y="1546905"/>
                  </a:lnTo>
                  <a:lnTo>
                    <a:pt x="2999918" y="1508654"/>
                  </a:lnTo>
                  <a:lnTo>
                    <a:pt x="3020188" y="1465958"/>
                  </a:lnTo>
                  <a:lnTo>
                    <a:pt x="3032917" y="1419592"/>
                  </a:lnTo>
                  <a:lnTo>
                    <a:pt x="3037332" y="1370330"/>
                  </a:lnTo>
                  <a:lnTo>
                    <a:pt x="3037332" y="274066"/>
                  </a:lnTo>
                  <a:lnTo>
                    <a:pt x="3032917" y="224796"/>
                  </a:lnTo>
                  <a:lnTo>
                    <a:pt x="3020188" y="178426"/>
                  </a:lnTo>
                  <a:lnTo>
                    <a:pt x="2999918" y="135730"/>
                  </a:lnTo>
                  <a:lnTo>
                    <a:pt x="2972882" y="97479"/>
                  </a:lnTo>
                  <a:lnTo>
                    <a:pt x="2939852" y="64449"/>
                  </a:lnTo>
                  <a:lnTo>
                    <a:pt x="2901601" y="37413"/>
                  </a:lnTo>
                  <a:lnTo>
                    <a:pt x="2858905" y="17143"/>
                  </a:lnTo>
                  <a:lnTo>
                    <a:pt x="2812535" y="4414"/>
                  </a:lnTo>
                  <a:lnTo>
                    <a:pt x="276326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463534" y="4199382"/>
              <a:ext cx="3037840" cy="1644650"/>
            </a:xfrm>
            <a:custGeom>
              <a:avLst/>
              <a:gdLst/>
              <a:ahLst/>
              <a:cxnLst/>
              <a:rect l="l" t="t" r="r" b="b"/>
              <a:pathLst>
                <a:path w="3037840" h="1644650">
                  <a:moveTo>
                    <a:pt x="0" y="274066"/>
                  </a:moveTo>
                  <a:lnTo>
                    <a:pt x="4414" y="224796"/>
                  </a:lnTo>
                  <a:lnTo>
                    <a:pt x="17143" y="178426"/>
                  </a:lnTo>
                  <a:lnTo>
                    <a:pt x="37413" y="135730"/>
                  </a:lnTo>
                  <a:lnTo>
                    <a:pt x="64449" y="97479"/>
                  </a:lnTo>
                  <a:lnTo>
                    <a:pt x="97479" y="64449"/>
                  </a:lnTo>
                  <a:lnTo>
                    <a:pt x="135730" y="37413"/>
                  </a:lnTo>
                  <a:lnTo>
                    <a:pt x="178426" y="17143"/>
                  </a:lnTo>
                  <a:lnTo>
                    <a:pt x="224796" y="4414"/>
                  </a:lnTo>
                  <a:lnTo>
                    <a:pt x="274066" y="0"/>
                  </a:lnTo>
                  <a:lnTo>
                    <a:pt x="2763266" y="0"/>
                  </a:lnTo>
                  <a:lnTo>
                    <a:pt x="2812535" y="4414"/>
                  </a:lnTo>
                  <a:lnTo>
                    <a:pt x="2858905" y="17143"/>
                  </a:lnTo>
                  <a:lnTo>
                    <a:pt x="2901601" y="37413"/>
                  </a:lnTo>
                  <a:lnTo>
                    <a:pt x="2939852" y="64449"/>
                  </a:lnTo>
                  <a:lnTo>
                    <a:pt x="2972882" y="97479"/>
                  </a:lnTo>
                  <a:lnTo>
                    <a:pt x="2999918" y="135730"/>
                  </a:lnTo>
                  <a:lnTo>
                    <a:pt x="3020188" y="178426"/>
                  </a:lnTo>
                  <a:lnTo>
                    <a:pt x="3032917" y="224796"/>
                  </a:lnTo>
                  <a:lnTo>
                    <a:pt x="3037332" y="274066"/>
                  </a:lnTo>
                  <a:lnTo>
                    <a:pt x="3037332" y="1370330"/>
                  </a:lnTo>
                  <a:lnTo>
                    <a:pt x="3032917" y="1419592"/>
                  </a:lnTo>
                  <a:lnTo>
                    <a:pt x="3020188" y="1465958"/>
                  </a:lnTo>
                  <a:lnTo>
                    <a:pt x="2999918" y="1508654"/>
                  </a:lnTo>
                  <a:lnTo>
                    <a:pt x="2972882" y="1546905"/>
                  </a:lnTo>
                  <a:lnTo>
                    <a:pt x="2939852" y="1579937"/>
                  </a:lnTo>
                  <a:lnTo>
                    <a:pt x="2901601" y="1606977"/>
                  </a:lnTo>
                  <a:lnTo>
                    <a:pt x="2858905" y="1627249"/>
                  </a:lnTo>
                  <a:lnTo>
                    <a:pt x="2812535" y="1639980"/>
                  </a:lnTo>
                  <a:lnTo>
                    <a:pt x="2763266" y="1644396"/>
                  </a:lnTo>
                  <a:lnTo>
                    <a:pt x="274066" y="1644396"/>
                  </a:lnTo>
                  <a:lnTo>
                    <a:pt x="224796" y="1639980"/>
                  </a:lnTo>
                  <a:lnTo>
                    <a:pt x="178426" y="1627249"/>
                  </a:lnTo>
                  <a:lnTo>
                    <a:pt x="135730" y="1606977"/>
                  </a:lnTo>
                  <a:lnTo>
                    <a:pt x="97479" y="1579937"/>
                  </a:lnTo>
                  <a:lnTo>
                    <a:pt x="64449" y="1546905"/>
                  </a:lnTo>
                  <a:lnTo>
                    <a:pt x="37413" y="1508654"/>
                  </a:lnTo>
                  <a:lnTo>
                    <a:pt x="17143" y="1465958"/>
                  </a:lnTo>
                  <a:lnTo>
                    <a:pt x="4414" y="1419592"/>
                  </a:lnTo>
                  <a:lnTo>
                    <a:pt x="0" y="1370330"/>
                  </a:lnTo>
                  <a:lnTo>
                    <a:pt x="0" y="274066"/>
                  </a:lnTo>
                  <a:close/>
                </a:path>
              </a:pathLst>
            </a:custGeom>
            <a:ln w="198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8681973" y="4317238"/>
            <a:ext cx="2603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Медицинский</a:t>
            </a:r>
            <a:r>
              <a:rPr dirty="0" sz="1800" spc="-10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колледж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436734" y="4866258"/>
            <a:ext cx="109156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88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ОГЭ</a:t>
            </a:r>
            <a:endParaRPr sz="1800">
              <a:latin typeface="Arial"/>
              <a:cs typeface="Arial"/>
            </a:endParaRPr>
          </a:p>
          <a:p>
            <a:pPr marL="12700" marR="5080" indent="177800">
              <a:lnSpc>
                <a:spcPct val="100000"/>
              </a:lnSpc>
            </a:pP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химия 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биология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7329043" y="2663951"/>
            <a:ext cx="741680" cy="486409"/>
            <a:chOff x="7329043" y="2663951"/>
            <a:chExt cx="741680" cy="486409"/>
          </a:xfrm>
        </p:grpSpPr>
        <p:sp>
          <p:nvSpPr>
            <p:cNvPr id="20" name="object 20" descr=""/>
            <p:cNvSpPr/>
            <p:nvPr/>
          </p:nvSpPr>
          <p:spPr>
            <a:xfrm>
              <a:off x="7335393" y="2670301"/>
              <a:ext cx="728980" cy="473709"/>
            </a:xfrm>
            <a:custGeom>
              <a:avLst/>
              <a:gdLst/>
              <a:ahLst/>
              <a:cxnLst/>
              <a:rect l="l" t="t" r="r" b="b"/>
              <a:pathLst>
                <a:path w="728979" h="473710">
                  <a:moveTo>
                    <a:pt x="459993" y="0"/>
                  </a:moveTo>
                  <a:lnTo>
                    <a:pt x="476123" y="118237"/>
                  </a:lnTo>
                  <a:lnTo>
                    <a:pt x="0" y="183007"/>
                  </a:lnTo>
                  <a:lnTo>
                    <a:pt x="32130" y="419735"/>
                  </a:lnTo>
                  <a:lnTo>
                    <a:pt x="508253" y="354964"/>
                  </a:lnTo>
                  <a:lnTo>
                    <a:pt x="524382" y="473201"/>
                  </a:lnTo>
                  <a:lnTo>
                    <a:pt x="728726" y="204343"/>
                  </a:lnTo>
                  <a:lnTo>
                    <a:pt x="45999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335393" y="2670301"/>
              <a:ext cx="728980" cy="473709"/>
            </a:xfrm>
            <a:custGeom>
              <a:avLst/>
              <a:gdLst/>
              <a:ahLst/>
              <a:cxnLst/>
              <a:rect l="l" t="t" r="r" b="b"/>
              <a:pathLst>
                <a:path w="728979" h="473710">
                  <a:moveTo>
                    <a:pt x="524382" y="473201"/>
                  </a:moveTo>
                  <a:lnTo>
                    <a:pt x="508253" y="354964"/>
                  </a:lnTo>
                  <a:lnTo>
                    <a:pt x="32130" y="419735"/>
                  </a:lnTo>
                  <a:lnTo>
                    <a:pt x="0" y="183007"/>
                  </a:lnTo>
                  <a:lnTo>
                    <a:pt x="476123" y="118237"/>
                  </a:lnTo>
                  <a:lnTo>
                    <a:pt x="459993" y="0"/>
                  </a:lnTo>
                  <a:lnTo>
                    <a:pt x="728726" y="204343"/>
                  </a:lnTo>
                  <a:lnTo>
                    <a:pt x="524382" y="473201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5344667" y="4113276"/>
            <a:ext cx="1643380" cy="988060"/>
            <a:chOff x="5344667" y="4113276"/>
            <a:chExt cx="1643380" cy="988060"/>
          </a:xfrm>
        </p:grpSpPr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4667" y="4113276"/>
              <a:ext cx="1642872" cy="98755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64123" y="4145280"/>
              <a:ext cx="1170431" cy="57911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79719" y="4450080"/>
              <a:ext cx="1539240" cy="579119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5527040" y="4224909"/>
            <a:ext cx="121666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006FC0"/>
                </a:solidFill>
                <a:latin typeface="Arial"/>
                <a:cs typeface="Arial"/>
              </a:rPr>
              <a:t>Химия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10" b="1">
                <a:solidFill>
                  <a:srgbClr val="006FC0"/>
                </a:solidFill>
                <a:latin typeface="Arial"/>
                <a:cs typeface="Arial"/>
              </a:rPr>
              <a:t>биология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370832" y="2176272"/>
            <a:ext cx="2731135" cy="1597660"/>
            <a:chOff x="4370832" y="2176272"/>
            <a:chExt cx="2731135" cy="1597660"/>
          </a:xfrm>
        </p:grpSpPr>
        <p:sp>
          <p:nvSpPr>
            <p:cNvPr id="28" name="object 28" descr=""/>
            <p:cNvSpPr/>
            <p:nvPr/>
          </p:nvSpPr>
          <p:spPr>
            <a:xfrm>
              <a:off x="4376928" y="2481072"/>
              <a:ext cx="794385" cy="544195"/>
            </a:xfrm>
            <a:custGeom>
              <a:avLst/>
              <a:gdLst/>
              <a:ahLst/>
              <a:cxnLst/>
              <a:rect l="l" t="t" r="r" b="b"/>
              <a:pathLst>
                <a:path w="794385" h="544194">
                  <a:moveTo>
                    <a:pt x="521970" y="0"/>
                  </a:moveTo>
                  <a:lnTo>
                    <a:pt x="521970" y="136016"/>
                  </a:lnTo>
                  <a:lnTo>
                    <a:pt x="0" y="136016"/>
                  </a:lnTo>
                  <a:lnTo>
                    <a:pt x="0" y="408050"/>
                  </a:lnTo>
                  <a:lnTo>
                    <a:pt x="521970" y="408050"/>
                  </a:lnTo>
                  <a:lnTo>
                    <a:pt x="521970" y="544067"/>
                  </a:lnTo>
                  <a:lnTo>
                    <a:pt x="794004" y="272033"/>
                  </a:lnTo>
                  <a:lnTo>
                    <a:pt x="52197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376928" y="2481072"/>
              <a:ext cx="794385" cy="544195"/>
            </a:xfrm>
            <a:custGeom>
              <a:avLst/>
              <a:gdLst/>
              <a:ahLst/>
              <a:cxnLst/>
              <a:rect l="l" t="t" r="r" b="b"/>
              <a:pathLst>
                <a:path w="794385" h="544194">
                  <a:moveTo>
                    <a:pt x="521970" y="544067"/>
                  </a:moveTo>
                  <a:lnTo>
                    <a:pt x="521970" y="408050"/>
                  </a:lnTo>
                  <a:lnTo>
                    <a:pt x="0" y="408050"/>
                  </a:lnTo>
                  <a:lnTo>
                    <a:pt x="0" y="136016"/>
                  </a:lnTo>
                  <a:lnTo>
                    <a:pt x="521970" y="136016"/>
                  </a:lnTo>
                  <a:lnTo>
                    <a:pt x="521970" y="0"/>
                  </a:lnTo>
                  <a:lnTo>
                    <a:pt x="794004" y="272033"/>
                  </a:lnTo>
                  <a:lnTo>
                    <a:pt x="521970" y="54406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07508" y="2176272"/>
              <a:ext cx="1894332" cy="159715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92496" y="2208276"/>
              <a:ext cx="1290827" cy="57912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81244" y="2513076"/>
              <a:ext cx="1516379" cy="57912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42560" y="2817876"/>
              <a:ext cx="1790699" cy="57912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83352" y="3122675"/>
              <a:ext cx="1240536" cy="579119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5390515" y="2287651"/>
            <a:ext cx="139573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51130" marR="142240" indent="-635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252525"/>
                </a:solidFill>
                <a:latin typeface="Arial"/>
                <a:cs typeface="Arial"/>
              </a:rPr>
              <a:t>Выбор </a:t>
            </a:r>
            <a:r>
              <a:rPr dirty="0" sz="2000" spc="-20" b="1">
                <a:solidFill>
                  <a:srgbClr val="252525"/>
                </a:solidFill>
                <a:latin typeface="Arial"/>
                <a:cs typeface="Arial"/>
              </a:rPr>
              <a:t>учебных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10" b="1">
                <a:solidFill>
                  <a:srgbClr val="252525"/>
                </a:solidFill>
                <a:latin typeface="Arial"/>
                <a:cs typeface="Arial"/>
              </a:rPr>
              <a:t>предметов</a:t>
            </a:r>
            <a:endParaRPr sz="20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2000" b="1">
                <a:solidFill>
                  <a:srgbClr val="252525"/>
                </a:solidFill>
                <a:latin typeface="Arial"/>
                <a:cs typeface="Arial"/>
              </a:rPr>
              <a:t>на</a:t>
            </a:r>
            <a:r>
              <a:rPr dirty="0" sz="2000" spc="-5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252525"/>
                </a:solidFill>
                <a:latin typeface="Arial"/>
                <a:cs typeface="Arial"/>
              </a:rPr>
              <a:t>ОГЭ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7352792" y="4667377"/>
            <a:ext cx="730885" cy="511175"/>
            <a:chOff x="7352792" y="4667377"/>
            <a:chExt cx="730885" cy="511175"/>
          </a:xfrm>
        </p:grpSpPr>
        <p:sp>
          <p:nvSpPr>
            <p:cNvPr id="37" name="object 37" descr=""/>
            <p:cNvSpPr/>
            <p:nvPr/>
          </p:nvSpPr>
          <p:spPr>
            <a:xfrm>
              <a:off x="7359142" y="4673727"/>
              <a:ext cx="718185" cy="498475"/>
            </a:xfrm>
            <a:custGeom>
              <a:avLst/>
              <a:gdLst/>
              <a:ahLst/>
              <a:cxnLst/>
              <a:rect l="l" t="t" r="r" b="b"/>
              <a:pathLst>
                <a:path w="718184" h="498475">
                  <a:moveTo>
                    <a:pt x="79628" y="0"/>
                  </a:moveTo>
                  <a:lnTo>
                    <a:pt x="0" y="225171"/>
                  </a:lnTo>
                  <a:lnTo>
                    <a:pt x="452881" y="385445"/>
                  </a:lnTo>
                  <a:lnTo>
                    <a:pt x="413003" y="498094"/>
                  </a:lnTo>
                  <a:lnTo>
                    <a:pt x="717803" y="352552"/>
                  </a:lnTo>
                  <a:lnTo>
                    <a:pt x="572388" y="47752"/>
                  </a:lnTo>
                  <a:lnTo>
                    <a:pt x="532637" y="160400"/>
                  </a:lnTo>
                  <a:lnTo>
                    <a:pt x="7962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359142" y="4673727"/>
              <a:ext cx="718185" cy="498475"/>
            </a:xfrm>
            <a:custGeom>
              <a:avLst/>
              <a:gdLst/>
              <a:ahLst/>
              <a:cxnLst/>
              <a:rect l="l" t="t" r="r" b="b"/>
              <a:pathLst>
                <a:path w="718184" h="498475">
                  <a:moveTo>
                    <a:pt x="413003" y="498094"/>
                  </a:moveTo>
                  <a:lnTo>
                    <a:pt x="452881" y="385445"/>
                  </a:lnTo>
                  <a:lnTo>
                    <a:pt x="0" y="225171"/>
                  </a:lnTo>
                  <a:lnTo>
                    <a:pt x="79628" y="0"/>
                  </a:lnTo>
                  <a:lnTo>
                    <a:pt x="532637" y="160400"/>
                  </a:lnTo>
                  <a:lnTo>
                    <a:pt x="572388" y="47752"/>
                  </a:lnTo>
                  <a:lnTo>
                    <a:pt x="717803" y="352552"/>
                  </a:lnTo>
                  <a:lnTo>
                    <a:pt x="413003" y="498094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 descr=""/>
          <p:cNvGrpSpPr/>
          <p:nvPr/>
        </p:nvGrpSpPr>
        <p:grpSpPr>
          <a:xfrm>
            <a:off x="8452104" y="1950720"/>
            <a:ext cx="3060700" cy="1595755"/>
            <a:chOff x="8452104" y="1950720"/>
            <a:chExt cx="3060700" cy="1595755"/>
          </a:xfrm>
        </p:grpSpPr>
        <p:pic>
          <p:nvPicPr>
            <p:cNvPr id="40" name="object 4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52104" y="1950720"/>
              <a:ext cx="3060192" cy="154381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03436" y="1965960"/>
              <a:ext cx="1618487" cy="1580388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8463534" y="1962150"/>
              <a:ext cx="3037840" cy="1521460"/>
            </a:xfrm>
            <a:custGeom>
              <a:avLst/>
              <a:gdLst/>
              <a:ahLst/>
              <a:cxnLst/>
              <a:rect l="l" t="t" r="r" b="b"/>
              <a:pathLst>
                <a:path w="3037840" h="1521460">
                  <a:moveTo>
                    <a:pt x="2783840" y="0"/>
                  </a:moveTo>
                  <a:lnTo>
                    <a:pt x="253492" y="0"/>
                  </a:lnTo>
                  <a:lnTo>
                    <a:pt x="207938" y="4085"/>
                  </a:lnTo>
                  <a:lnTo>
                    <a:pt x="165058" y="15864"/>
                  </a:lnTo>
                  <a:lnTo>
                    <a:pt x="125570" y="34619"/>
                  </a:lnTo>
                  <a:lnTo>
                    <a:pt x="90189" y="59633"/>
                  </a:lnTo>
                  <a:lnTo>
                    <a:pt x="59633" y="90189"/>
                  </a:lnTo>
                  <a:lnTo>
                    <a:pt x="34619" y="125570"/>
                  </a:lnTo>
                  <a:lnTo>
                    <a:pt x="15864" y="165058"/>
                  </a:lnTo>
                  <a:lnTo>
                    <a:pt x="4085" y="207938"/>
                  </a:lnTo>
                  <a:lnTo>
                    <a:pt x="0" y="253491"/>
                  </a:lnTo>
                  <a:lnTo>
                    <a:pt x="0" y="1267460"/>
                  </a:lnTo>
                  <a:lnTo>
                    <a:pt x="4085" y="1313013"/>
                  </a:lnTo>
                  <a:lnTo>
                    <a:pt x="15864" y="1355893"/>
                  </a:lnTo>
                  <a:lnTo>
                    <a:pt x="34619" y="1395381"/>
                  </a:lnTo>
                  <a:lnTo>
                    <a:pt x="59633" y="1430762"/>
                  </a:lnTo>
                  <a:lnTo>
                    <a:pt x="90189" y="1461318"/>
                  </a:lnTo>
                  <a:lnTo>
                    <a:pt x="125570" y="1486332"/>
                  </a:lnTo>
                  <a:lnTo>
                    <a:pt x="165058" y="1505087"/>
                  </a:lnTo>
                  <a:lnTo>
                    <a:pt x="207938" y="1516866"/>
                  </a:lnTo>
                  <a:lnTo>
                    <a:pt x="253492" y="1520952"/>
                  </a:lnTo>
                  <a:lnTo>
                    <a:pt x="2783840" y="1520952"/>
                  </a:lnTo>
                  <a:lnTo>
                    <a:pt x="2829393" y="1516866"/>
                  </a:lnTo>
                  <a:lnTo>
                    <a:pt x="2872273" y="1505087"/>
                  </a:lnTo>
                  <a:lnTo>
                    <a:pt x="2911761" y="1486332"/>
                  </a:lnTo>
                  <a:lnTo>
                    <a:pt x="2947142" y="1461318"/>
                  </a:lnTo>
                  <a:lnTo>
                    <a:pt x="2977698" y="1430762"/>
                  </a:lnTo>
                  <a:lnTo>
                    <a:pt x="3002712" y="1395381"/>
                  </a:lnTo>
                  <a:lnTo>
                    <a:pt x="3021467" y="1355893"/>
                  </a:lnTo>
                  <a:lnTo>
                    <a:pt x="3033246" y="1313013"/>
                  </a:lnTo>
                  <a:lnTo>
                    <a:pt x="3037332" y="1267460"/>
                  </a:lnTo>
                  <a:lnTo>
                    <a:pt x="3037332" y="253491"/>
                  </a:lnTo>
                  <a:lnTo>
                    <a:pt x="3033246" y="207938"/>
                  </a:lnTo>
                  <a:lnTo>
                    <a:pt x="3021467" y="165058"/>
                  </a:lnTo>
                  <a:lnTo>
                    <a:pt x="3002712" y="125570"/>
                  </a:lnTo>
                  <a:lnTo>
                    <a:pt x="2977698" y="90189"/>
                  </a:lnTo>
                  <a:lnTo>
                    <a:pt x="2947142" y="59633"/>
                  </a:lnTo>
                  <a:lnTo>
                    <a:pt x="2911761" y="34619"/>
                  </a:lnTo>
                  <a:lnTo>
                    <a:pt x="2872273" y="15864"/>
                  </a:lnTo>
                  <a:lnTo>
                    <a:pt x="2829393" y="4085"/>
                  </a:lnTo>
                  <a:lnTo>
                    <a:pt x="27838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463534" y="1962150"/>
              <a:ext cx="3037840" cy="1521460"/>
            </a:xfrm>
            <a:custGeom>
              <a:avLst/>
              <a:gdLst/>
              <a:ahLst/>
              <a:cxnLst/>
              <a:rect l="l" t="t" r="r" b="b"/>
              <a:pathLst>
                <a:path w="3037840" h="1521460">
                  <a:moveTo>
                    <a:pt x="0" y="253491"/>
                  </a:moveTo>
                  <a:lnTo>
                    <a:pt x="4085" y="207938"/>
                  </a:lnTo>
                  <a:lnTo>
                    <a:pt x="15864" y="165058"/>
                  </a:lnTo>
                  <a:lnTo>
                    <a:pt x="34619" y="125570"/>
                  </a:lnTo>
                  <a:lnTo>
                    <a:pt x="59633" y="90189"/>
                  </a:lnTo>
                  <a:lnTo>
                    <a:pt x="90189" y="59633"/>
                  </a:lnTo>
                  <a:lnTo>
                    <a:pt x="125570" y="34619"/>
                  </a:lnTo>
                  <a:lnTo>
                    <a:pt x="165058" y="15864"/>
                  </a:lnTo>
                  <a:lnTo>
                    <a:pt x="207938" y="4085"/>
                  </a:lnTo>
                  <a:lnTo>
                    <a:pt x="253492" y="0"/>
                  </a:lnTo>
                  <a:lnTo>
                    <a:pt x="2783840" y="0"/>
                  </a:lnTo>
                  <a:lnTo>
                    <a:pt x="2829393" y="4085"/>
                  </a:lnTo>
                  <a:lnTo>
                    <a:pt x="2872273" y="15864"/>
                  </a:lnTo>
                  <a:lnTo>
                    <a:pt x="2911761" y="34619"/>
                  </a:lnTo>
                  <a:lnTo>
                    <a:pt x="2947142" y="59633"/>
                  </a:lnTo>
                  <a:lnTo>
                    <a:pt x="2977698" y="90189"/>
                  </a:lnTo>
                  <a:lnTo>
                    <a:pt x="3002712" y="125570"/>
                  </a:lnTo>
                  <a:lnTo>
                    <a:pt x="3021467" y="165058"/>
                  </a:lnTo>
                  <a:lnTo>
                    <a:pt x="3033246" y="207938"/>
                  </a:lnTo>
                  <a:lnTo>
                    <a:pt x="3037332" y="253491"/>
                  </a:lnTo>
                  <a:lnTo>
                    <a:pt x="3037332" y="1267460"/>
                  </a:lnTo>
                  <a:lnTo>
                    <a:pt x="3033246" y="1313013"/>
                  </a:lnTo>
                  <a:lnTo>
                    <a:pt x="3021467" y="1355893"/>
                  </a:lnTo>
                  <a:lnTo>
                    <a:pt x="3002712" y="1395381"/>
                  </a:lnTo>
                  <a:lnTo>
                    <a:pt x="2977698" y="1430762"/>
                  </a:lnTo>
                  <a:lnTo>
                    <a:pt x="2947142" y="1461318"/>
                  </a:lnTo>
                  <a:lnTo>
                    <a:pt x="2911761" y="1486332"/>
                  </a:lnTo>
                  <a:lnTo>
                    <a:pt x="2872273" y="1505087"/>
                  </a:lnTo>
                  <a:lnTo>
                    <a:pt x="2829393" y="1516866"/>
                  </a:lnTo>
                  <a:lnTo>
                    <a:pt x="2783840" y="1520952"/>
                  </a:lnTo>
                  <a:lnTo>
                    <a:pt x="253492" y="1520952"/>
                  </a:lnTo>
                  <a:lnTo>
                    <a:pt x="207938" y="1516866"/>
                  </a:lnTo>
                  <a:lnTo>
                    <a:pt x="165058" y="1505087"/>
                  </a:lnTo>
                  <a:lnTo>
                    <a:pt x="125570" y="1486332"/>
                  </a:lnTo>
                  <a:lnTo>
                    <a:pt x="90189" y="1461318"/>
                  </a:lnTo>
                  <a:lnTo>
                    <a:pt x="59633" y="1430762"/>
                  </a:lnTo>
                  <a:lnTo>
                    <a:pt x="34619" y="1395381"/>
                  </a:lnTo>
                  <a:lnTo>
                    <a:pt x="15864" y="1355893"/>
                  </a:lnTo>
                  <a:lnTo>
                    <a:pt x="4085" y="1313013"/>
                  </a:lnTo>
                  <a:lnTo>
                    <a:pt x="0" y="1267460"/>
                  </a:lnTo>
                  <a:lnTo>
                    <a:pt x="0" y="253491"/>
                  </a:lnTo>
                  <a:close/>
                </a:path>
              </a:pathLst>
            </a:custGeom>
            <a:ln w="198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9331197" y="2017903"/>
            <a:ext cx="1303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10-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11</a:t>
            </a:r>
            <a:r>
              <a:rPr dirty="0" sz="1800" spc="-9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6FC0"/>
                </a:solidFill>
                <a:latin typeface="Arial"/>
                <a:cs typeface="Arial"/>
              </a:rPr>
              <a:t>класс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9436354" y="2566542"/>
            <a:ext cx="10915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215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ЕГЭ</a:t>
            </a:r>
            <a:endParaRPr sz="1800">
              <a:latin typeface="Arial"/>
              <a:cs typeface="Arial"/>
            </a:endParaRPr>
          </a:p>
          <a:p>
            <a:pPr marL="12700" marR="5080" indent="177800">
              <a:lnSpc>
                <a:spcPct val="100000"/>
              </a:lnSpc>
            </a:pP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химия 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биология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518159" y="4311396"/>
            <a:ext cx="3672840" cy="1544320"/>
            <a:chOff x="518159" y="4311396"/>
            <a:chExt cx="3672840" cy="1544320"/>
          </a:xfrm>
        </p:grpSpPr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8159" y="4311396"/>
              <a:ext cx="3672840" cy="1543811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529589" y="4322826"/>
              <a:ext cx="3649979" cy="1521460"/>
            </a:xfrm>
            <a:custGeom>
              <a:avLst/>
              <a:gdLst/>
              <a:ahLst/>
              <a:cxnLst/>
              <a:rect l="l" t="t" r="r" b="b"/>
              <a:pathLst>
                <a:path w="3649979" h="1521460">
                  <a:moveTo>
                    <a:pt x="3396488" y="0"/>
                  </a:moveTo>
                  <a:lnTo>
                    <a:pt x="253491" y="0"/>
                  </a:lnTo>
                  <a:lnTo>
                    <a:pt x="207925" y="4085"/>
                  </a:lnTo>
                  <a:lnTo>
                    <a:pt x="165038" y="15864"/>
                  </a:lnTo>
                  <a:lnTo>
                    <a:pt x="125547" y="34619"/>
                  </a:lnTo>
                  <a:lnTo>
                    <a:pt x="90168" y="59633"/>
                  </a:lnTo>
                  <a:lnTo>
                    <a:pt x="59616" y="90189"/>
                  </a:lnTo>
                  <a:lnTo>
                    <a:pt x="34607" y="125570"/>
                  </a:lnTo>
                  <a:lnTo>
                    <a:pt x="15858" y="165058"/>
                  </a:lnTo>
                  <a:lnTo>
                    <a:pt x="4083" y="207938"/>
                  </a:lnTo>
                  <a:lnTo>
                    <a:pt x="0" y="253492"/>
                  </a:lnTo>
                  <a:lnTo>
                    <a:pt x="0" y="1267460"/>
                  </a:lnTo>
                  <a:lnTo>
                    <a:pt x="4083" y="1313023"/>
                  </a:lnTo>
                  <a:lnTo>
                    <a:pt x="15858" y="1355908"/>
                  </a:lnTo>
                  <a:lnTo>
                    <a:pt x="34607" y="1395398"/>
                  </a:lnTo>
                  <a:lnTo>
                    <a:pt x="59616" y="1430778"/>
                  </a:lnTo>
                  <a:lnTo>
                    <a:pt x="90168" y="1461331"/>
                  </a:lnTo>
                  <a:lnTo>
                    <a:pt x="125547" y="1486341"/>
                  </a:lnTo>
                  <a:lnTo>
                    <a:pt x="165038" y="1505092"/>
                  </a:lnTo>
                  <a:lnTo>
                    <a:pt x="207925" y="1516867"/>
                  </a:lnTo>
                  <a:lnTo>
                    <a:pt x="253491" y="1520952"/>
                  </a:lnTo>
                  <a:lnTo>
                    <a:pt x="3396488" y="1520952"/>
                  </a:lnTo>
                  <a:lnTo>
                    <a:pt x="3442041" y="1516867"/>
                  </a:lnTo>
                  <a:lnTo>
                    <a:pt x="3484921" y="1505092"/>
                  </a:lnTo>
                  <a:lnTo>
                    <a:pt x="3524409" y="1486341"/>
                  </a:lnTo>
                  <a:lnTo>
                    <a:pt x="3559790" y="1461331"/>
                  </a:lnTo>
                  <a:lnTo>
                    <a:pt x="3590346" y="1430778"/>
                  </a:lnTo>
                  <a:lnTo>
                    <a:pt x="3615360" y="1395398"/>
                  </a:lnTo>
                  <a:lnTo>
                    <a:pt x="3634115" y="1355908"/>
                  </a:lnTo>
                  <a:lnTo>
                    <a:pt x="3645894" y="1313023"/>
                  </a:lnTo>
                  <a:lnTo>
                    <a:pt x="3649980" y="1267460"/>
                  </a:lnTo>
                  <a:lnTo>
                    <a:pt x="3649980" y="253492"/>
                  </a:lnTo>
                  <a:lnTo>
                    <a:pt x="3645894" y="207938"/>
                  </a:lnTo>
                  <a:lnTo>
                    <a:pt x="3634115" y="165058"/>
                  </a:lnTo>
                  <a:lnTo>
                    <a:pt x="3615360" y="125570"/>
                  </a:lnTo>
                  <a:lnTo>
                    <a:pt x="3590346" y="90189"/>
                  </a:lnTo>
                  <a:lnTo>
                    <a:pt x="3559790" y="59633"/>
                  </a:lnTo>
                  <a:lnTo>
                    <a:pt x="3524409" y="34619"/>
                  </a:lnTo>
                  <a:lnTo>
                    <a:pt x="3484921" y="15864"/>
                  </a:lnTo>
                  <a:lnTo>
                    <a:pt x="3442041" y="4085"/>
                  </a:lnTo>
                  <a:lnTo>
                    <a:pt x="3396488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29589" y="4322826"/>
              <a:ext cx="3649979" cy="1521460"/>
            </a:xfrm>
            <a:custGeom>
              <a:avLst/>
              <a:gdLst/>
              <a:ahLst/>
              <a:cxnLst/>
              <a:rect l="l" t="t" r="r" b="b"/>
              <a:pathLst>
                <a:path w="3649979" h="1521460">
                  <a:moveTo>
                    <a:pt x="0" y="253492"/>
                  </a:moveTo>
                  <a:lnTo>
                    <a:pt x="4083" y="207938"/>
                  </a:lnTo>
                  <a:lnTo>
                    <a:pt x="15858" y="165058"/>
                  </a:lnTo>
                  <a:lnTo>
                    <a:pt x="34607" y="125570"/>
                  </a:lnTo>
                  <a:lnTo>
                    <a:pt x="59616" y="90189"/>
                  </a:lnTo>
                  <a:lnTo>
                    <a:pt x="90168" y="59633"/>
                  </a:lnTo>
                  <a:lnTo>
                    <a:pt x="125547" y="34619"/>
                  </a:lnTo>
                  <a:lnTo>
                    <a:pt x="165038" y="15864"/>
                  </a:lnTo>
                  <a:lnTo>
                    <a:pt x="207925" y="4085"/>
                  </a:lnTo>
                  <a:lnTo>
                    <a:pt x="253491" y="0"/>
                  </a:lnTo>
                  <a:lnTo>
                    <a:pt x="3396488" y="0"/>
                  </a:lnTo>
                  <a:lnTo>
                    <a:pt x="3442041" y="4085"/>
                  </a:lnTo>
                  <a:lnTo>
                    <a:pt x="3484921" y="15864"/>
                  </a:lnTo>
                  <a:lnTo>
                    <a:pt x="3524409" y="34619"/>
                  </a:lnTo>
                  <a:lnTo>
                    <a:pt x="3559790" y="59633"/>
                  </a:lnTo>
                  <a:lnTo>
                    <a:pt x="3590346" y="90189"/>
                  </a:lnTo>
                  <a:lnTo>
                    <a:pt x="3615360" y="125570"/>
                  </a:lnTo>
                  <a:lnTo>
                    <a:pt x="3634115" y="165058"/>
                  </a:lnTo>
                  <a:lnTo>
                    <a:pt x="3645894" y="207938"/>
                  </a:lnTo>
                  <a:lnTo>
                    <a:pt x="3649980" y="253492"/>
                  </a:lnTo>
                  <a:lnTo>
                    <a:pt x="3649980" y="1267460"/>
                  </a:lnTo>
                  <a:lnTo>
                    <a:pt x="3645894" y="1313023"/>
                  </a:lnTo>
                  <a:lnTo>
                    <a:pt x="3634115" y="1355908"/>
                  </a:lnTo>
                  <a:lnTo>
                    <a:pt x="3615360" y="1395398"/>
                  </a:lnTo>
                  <a:lnTo>
                    <a:pt x="3590346" y="1430778"/>
                  </a:lnTo>
                  <a:lnTo>
                    <a:pt x="3559790" y="1461331"/>
                  </a:lnTo>
                  <a:lnTo>
                    <a:pt x="3524409" y="1486341"/>
                  </a:lnTo>
                  <a:lnTo>
                    <a:pt x="3484921" y="1505092"/>
                  </a:lnTo>
                  <a:lnTo>
                    <a:pt x="3442041" y="1516867"/>
                  </a:lnTo>
                  <a:lnTo>
                    <a:pt x="3396488" y="1520952"/>
                  </a:lnTo>
                  <a:lnTo>
                    <a:pt x="253491" y="1520952"/>
                  </a:lnTo>
                  <a:lnTo>
                    <a:pt x="207925" y="1516867"/>
                  </a:lnTo>
                  <a:lnTo>
                    <a:pt x="165038" y="1505092"/>
                  </a:lnTo>
                  <a:lnTo>
                    <a:pt x="125547" y="1486341"/>
                  </a:lnTo>
                  <a:lnTo>
                    <a:pt x="90168" y="1461331"/>
                  </a:lnTo>
                  <a:lnTo>
                    <a:pt x="59616" y="1430778"/>
                  </a:lnTo>
                  <a:lnTo>
                    <a:pt x="34607" y="1395398"/>
                  </a:lnTo>
                  <a:lnTo>
                    <a:pt x="15858" y="1355908"/>
                  </a:lnTo>
                  <a:lnTo>
                    <a:pt x="4083" y="1313023"/>
                  </a:lnTo>
                  <a:lnTo>
                    <a:pt x="0" y="1267460"/>
                  </a:lnTo>
                  <a:lnTo>
                    <a:pt x="0" y="253492"/>
                  </a:lnTo>
                  <a:close/>
                </a:path>
              </a:pathLst>
            </a:custGeom>
            <a:ln w="198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964488" y="4685538"/>
            <a:ext cx="277939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96950" marR="5080" indent="-984885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solidFill>
                  <a:srgbClr val="006FC0"/>
                </a:solidFill>
                <a:latin typeface="Calibri"/>
                <a:cs typeface="Calibri"/>
              </a:rPr>
              <a:t>Семейная</a:t>
            </a:r>
            <a:r>
              <a:rPr dirty="0" sz="2400" spc="-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6FC0"/>
                </a:solidFill>
                <a:latin typeface="Calibri"/>
                <a:cs typeface="Calibri"/>
              </a:rPr>
              <a:t>традиция врачи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Единая</a:t>
            </a:r>
            <a:r>
              <a:rPr dirty="0" sz="2800" spc="-100"/>
              <a:t> </a:t>
            </a:r>
            <a:r>
              <a:rPr dirty="0" sz="2800" spc="-10"/>
              <a:t>региональная</a:t>
            </a:r>
            <a:r>
              <a:rPr dirty="0" sz="2800" spc="-95"/>
              <a:t> </a:t>
            </a:r>
            <a:r>
              <a:rPr dirty="0" sz="2800" spc="-10"/>
              <a:t>навигационная</a:t>
            </a:r>
            <a:r>
              <a:rPr dirty="0" sz="2800" spc="-75"/>
              <a:t> </a:t>
            </a:r>
            <a:r>
              <a:rPr dirty="0" sz="2800"/>
              <a:t>карта</a:t>
            </a:r>
            <a:r>
              <a:rPr dirty="0" sz="2800" spc="-75"/>
              <a:t> </a:t>
            </a:r>
            <a:r>
              <a:rPr dirty="0" sz="2800" spc="-10"/>
              <a:t>учреждений</a:t>
            </a:r>
            <a:endParaRPr sz="2800"/>
          </a:p>
        </p:txBody>
      </p:sp>
      <p:grpSp>
        <p:nvGrpSpPr>
          <p:cNvPr id="3" name="object 3" descr=""/>
          <p:cNvGrpSpPr/>
          <p:nvPr/>
        </p:nvGrpSpPr>
        <p:grpSpPr>
          <a:xfrm>
            <a:off x="233172" y="1569719"/>
            <a:ext cx="5659120" cy="5151120"/>
            <a:chOff x="233172" y="1569719"/>
            <a:chExt cx="5659120" cy="51511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6255" y="1569719"/>
              <a:ext cx="4605528" cy="41148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172" y="4282440"/>
              <a:ext cx="2438400" cy="24384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55600" marR="155829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/>
              <a:t>Школы,</a:t>
            </a:r>
            <a:r>
              <a:rPr dirty="0" spc="-180"/>
              <a:t> </a:t>
            </a:r>
            <a:r>
              <a:rPr dirty="0" spc="-10"/>
              <a:t>реализующие </a:t>
            </a:r>
            <a:r>
              <a:rPr dirty="0"/>
              <a:t>профильное</a:t>
            </a:r>
            <a:r>
              <a:rPr dirty="0" spc="-185"/>
              <a:t> </a:t>
            </a:r>
            <a:r>
              <a:rPr dirty="0" spc="-10"/>
              <a:t>обучение</a:t>
            </a: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001F5F"/>
              </a:buClr>
              <a:buFont typeface="Arial MT"/>
              <a:buChar char="•"/>
            </a:p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pc="-10"/>
              <a:t>Профессиональные</a:t>
            </a:r>
          </a:p>
          <a:p>
            <a:pPr marL="355600">
              <a:lnSpc>
                <a:spcPct val="100000"/>
              </a:lnSpc>
            </a:pPr>
            <a:r>
              <a:rPr dirty="0" spc="-20"/>
              <a:t>образовательные</a:t>
            </a:r>
            <a:r>
              <a:rPr dirty="0" spc="-40"/>
              <a:t> </a:t>
            </a:r>
            <a:r>
              <a:rPr dirty="0" spc="-10"/>
              <a:t>организации</a:t>
            </a:r>
          </a:p>
          <a:p>
            <a:pPr marL="12700">
              <a:lnSpc>
                <a:spcPct val="100000"/>
              </a:lnSpc>
            </a:pPr>
            <a:r>
              <a:rPr dirty="0" spc="-50" b="0">
                <a:latin typeface="Arial MT"/>
                <a:cs typeface="Arial MT"/>
              </a:rPr>
              <a:t>•</a:t>
            </a: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pc="-20"/>
              <a:t>Образовательные</a:t>
            </a:r>
            <a:r>
              <a:rPr dirty="0" spc="-40"/>
              <a:t> </a:t>
            </a:r>
            <a:r>
              <a:rPr dirty="0" spc="-10"/>
              <a:t>организации </a:t>
            </a:r>
            <a:r>
              <a:rPr dirty="0"/>
              <a:t>высшего</a:t>
            </a:r>
            <a:r>
              <a:rPr dirty="0" spc="-140"/>
              <a:t> </a:t>
            </a:r>
            <a:r>
              <a:rPr dirty="0" spc="-10"/>
              <a:t>образования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468" y="222504"/>
            <a:ext cx="426719" cy="8717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238" y="257302"/>
            <a:ext cx="889190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470785" marR="5080" indent="-245872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Актуальные</a:t>
            </a:r>
            <a:r>
              <a:rPr dirty="0" sz="2800" spc="-110"/>
              <a:t> </a:t>
            </a:r>
            <a:r>
              <a:rPr dirty="0" sz="2800" spc="-10"/>
              <a:t>направления</a:t>
            </a:r>
            <a:r>
              <a:rPr dirty="0" sz="2800" spc="-135"/>
              <a:t> </a:t>
            </a:r>
            <a:r>
              <a:rPr dirty="0" sz="2800" spc="-10"/>
              <a:t>профильного</a:t>
            </a:r>
            <a:r>
              <a:rPr dirty="0" sz="2800" spc="-125"/>
              <a:t> </a:t>
            </a:r>
            <a:r>
              <a:rPr dirty="0" sz="2800" spc="-10"/>
              <a:t>обучения </a:t>
            </a:r>
            <a:r>
              <a:rPr dirty="0" sz="2800"/>
              <a:t>в</a:t>
            </a:r>
            <a:r>
              <a:rPr dirty="0" sz="2800" spc="-110"/>
              <a:t> </a:t>
            </a:r>
            <a:r>
              <a:rPr dirty="0" sz="2800" spc="-10"/>
              <a:t>Краснодарском</a:t>
            </a:r>
            <a:r>
              <a:rPr dirty="0" sz="2800" spc="-75"/>
              <a:t> </a:t>
            </a:r>
            <a:r>
              <a:rPr dirty="0" sz="2800" spc="-20"/>
              <a:t>крае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" y="1222247"/>
            <a:ext cx="882395" cy="8702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7271" y="1257300"/>
            <a:ext cx="882396" cy="8702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0351" y="4494276"/>
            <a:ext cx="882395" cy="87020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2220" y="3395471"/>
            <a:ext cx="882396" cy="8702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050795" y="4641596"/>
            <a:ext cx="21666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538235"/>
                </a:solidFill>
                <a:latin typeface="Arial"/>
                <a:cs typeface="Arial"/>
              </a:rPr>
              <a:t>Агроклассы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47535" y="2276297"/>
            <a:ext cx="4990465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latin typeface="Arial"/>
                <a:cs typeface="Arial"/>
              </a:rPr>
              <a:t>Классы</a:t>
            </a:r>
            <a:r>
              <a:rPr dirty="0" sz="1800" spc="-25" b="1" i="1"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химико-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биологической</a:t>
            </a:r>
            <a:r>
              <a:rPr dirty="0" sz="1800" spc="-3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dirty="0" sz="1800" spc="-5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C00000"/>
                </a:solidFill>
                <a:latin typeface="Arial"/>
                <a:cs typeface="Arial"/>
              </a:rPr>
              <a:t>медико-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биологической</a:t>
            </a:r>
            <a:r>
              <a:rPr dirty="0" sz="1800" spc="-114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направленностей естественно-</a:t>
            </a:r>
            <a:r>
              <a:rPr dirty="0" sz="1800" b="1" i="1">
                <a:latin typeface="Arial"/>
                <a:cs typeface="Arial"/>
              </a:rPr>
              <a:t>научного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профиля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5642" y="2265045"/>
            <a:ext cx="470916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latin typeface="Arial"/>
                <a:cs typeface="Arial"/>
              </a:rPr>
              <a:t>Классы</a:t>
            </a:r>
            <a:r>
              <a:rPr dirty="0" sz="1800" spc="-25" b="1" i="1"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технологической,</a:t>
            </a:r>
            <a:r>
              <a:rPr dirty="0" sz="18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технической, индустриально-технологической,</a:t>
            </a:r>
            <a:endParaRPr sz="1800">
              <a:latin typeface="Arial"/>
              <a:cs typeface="Arial"/>
            </a:endParaRPr>
          </a:p>
          <a:p>
            <a:pPr marL="12700" marR="246379">
              <a:lnSpc>
                <a:spcPct val="100000"/>
              </a:lnSpc>
            </a:pP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информационно-математической, информационно-технологической, инженерно-математической,</a:t>
            </a:r>
            <a:r>
              <a:rPr dirty="0" sz="1800" spc="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физико-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математической</a:t>
            </a:r>
            <a:r>
              <a:rPr dirty="0" sz="1800" spc="-1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направленностей технологического</a:t>
            </a:r>
            <a:r>
              <a:rPr dirty="0" sz="1800" spc="-6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профиля</a:t>
            </a:r>
            <a:r>
              <a:rPr dirty="0" sz="1800" spc="-85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5642" y="5525211"/>
            <a:ext cx="422021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latin typeface="Arial"/>
                <a:cs typeface="Arial"/>
              </a:rPr>
              <a:t>Классы</a:t>
            </a:r>
            <a:r>
              <a:rPr dirty="0" sz="1800" spc="-45" b="1" i="1"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385622"/>
                </a:solidFill>
                <a:latin typeface="Arial"/>
                <a:cs typeface="Arial"/>
              </a:rPr>
              <a:t>агротехнологической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 spc="-10" b="1" i="1">
                <a:latin typeface="Arial"/>
                <a:cs typeface="Arial"/>
              </a:rPr>
              <a:t>направленности</a:t>
            </a:r>
            <a:r>
              <a:rPr dirty="0" sz="1800" spc="5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технологического </a:t>
            </a:r>
            <a:r>
              <a:rPr dirty="0" sz="1800" b="1" i="1">
                <a:latin typeface="Arial"/>
                <a:cs typeface="Arial"/>
              </a:rPr>
              <a:t>профиля</a:t>
            </a:r>
            <a:r>
              <a:rPr dirty="0" sz="1800" spc="-60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93585" y="4442841"/>
            <a:ext cx="49295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latin typeface="Arial"/>
                <a:cs typeface="Arial"/>
              </a:rPr>
              <a:t>Классы</a:t>
            </a:r>
            <a:r>
              <a:rPr dirty="0" sz="1800" spc="20" b="1" i="1"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385622"/>
                </a:solidFill>
                <a:latin typeface="Arial"/>
                <a:cs typeface="Arial"/>
              </a:rPr>
              <a:t>психолого-</a:t>
            </a:r>
            <a:r>
              <a:rPr dirty="0" sz="1800" spc="-10" b="1" i="1">
                <a:solidFill>
                  <a:srgbClr val="385622"/>
                </a:solidFill>
                <a:latin typeface="Arial"/>
                <a:cs typeface="Arial"/>
              </a:rPr>
              <a:t>педагогической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 i="1">
                <a:latin typeface="Arial"/>
                <a:cs typeface="Arial"/>
              </a:rPr>
              <a:t>направленности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всех</a:t>
            </a:r>
            <a:r>
              <a:rPr dirty="0" sz="1800" spc="-5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профилей</a:t>
            </a:r>
            <a:r>
              <a:rPr dirty="0" sz="1800" spc="-75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57908" y="1435988"/>
            <a:ext cx="98367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36945" algn="l"/>
              </a:tabLst>
            </a:pPr>
            <a:r>
              <a:rPr dirty="0" sz="2800" spc="-10" b="1">
                <a:solidFill>
                  <a:srgbClr val="1D3A79"/>
                </a:solidFill>
                <a:latin typeface="Arial"/>
                <a:cs typeface="Arial"/>
              </a:rPr>
              <a:t>Инженерные</a:t>
            </a:r>
            <a:r>
              <a:rPr dirty="0" sz="2800" spc="-125" b="1">
                <a:solidFill>
                  <a:srgbClr val="1D3A79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1D3A79"/>
                </a:solidFill>
                <a:latin typeface="Arial"/>
                <a:cs typeface="Arial"/>
              </a:rPr>
              <a:t>классы</a:t>
            </a:r>
            <a:r>
              <a:rPr dirty="0" sz="2800" b="1">
                <a:solidFill>
                  <a:srgbClr val="1D3A79"/>
                </a:solidFill>
                <a:latin typeface="Arial"/>
                <a:cs typeface="Arial"/>
              </a:rPr>
              <a:t>	</a:t>
            </a:r>
            <a:r>
              <a:rPr dirty="0" sz="2800" spc="-10" b="1">
                <a:solidFill>
                  <a:srgbClr val="C00000"/>
                </a:solidFill>
                <a:latin typeface="Arial"/>
                <a:cs typeface="Arial"/>
              </a:rPr>
              <a:t>Медицинские</a:t>
            </a:r>
            <a:r>
              <a:rPr dirty="0" sz="2800" spc="-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Arial"/>
                <a:cs typeface="Arial"/>
              </a:rPr>
              <a:t>классы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32675" y="3700094"/>
            <a:ext cx="42284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C55A11"/>
                </a:solidFill>
                <a:latin typeface="Arial"/>
                <a:cs typeface="Arial"/>
              </a:rPr>
              <a:t>Педагогические</a:t>
            </a:r>
            <a:r>
              <a:rPr dirty="0" sz="2800" spc="-16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55A11"/>
                </a:solidFill>
                <a:latin typeface="Arial"/>
                <a:cs typeface="Arial"/>
              </a:rPr>
              <a:t>классы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236968" y="5236260"/>
            <a:ext cx="4275455" cy="1201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006FC0"/>
                </a:solidFill>
                <a:latin typeface="Arial"/>
                <a:cs typeface="Arial"/>
              </a:rPr>
              <a:t>Туристические</a:t>
            </a:r>
            <a:r>
              <a:rPr dirty="0" sz="2800" spc="-1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6FC0"/>
                </a:solidFill>
                <a:latin typeface="Arial"/>
                <a:cs typeface="Arial"/>
              </a:rPr>
              <a:t>классы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dirty="0" sz="1800" b="1" i="1">
                <a:latin typeface="Arial"/>
                <a:cs typeface="Arial"/>
              </a:rPr>
              <a:t>Классы</a:t>
            </a:r>
            <a:r>
              <a:rPr dirty="0" sz="1800" spc="-35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направленности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 i="1">
                <a:latin typeface="Arial"/>
                <a:cs typeface="Arial"/>
              </a:rPr>
              <a:t>«Туризм</a:t>
            </a:r>
            <a:r>
              <a:rPr dirty="0" sz="1800" spc="-6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и</a:t>
            </a:r>
            <a:r>
              <a:rPr dirty="0" sz="1800" spc="-50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сервис»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367271" y="5099303"/>
            <a:ext cx="882650" cy="870585"/>
            <a:chOff x="6367271" y="5099303"/>
            <a:chExt cx="882650" cy="870585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7271" y="5099303"/>
              <a:ext cx="882396" cy="87020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606539" y="5210555"/>
              <a:ext cx="403860" cy="325120"/>
            </a:xfrm>
            <a:custGeom>
              <a:avLst/>
              <a:gdLst/>
              <a:ahLst/>
              <a:cxnLst/>
              <a:rect l="l" t="t" r="r" b="b"/>
              <a:pathLst>
                <a:path w="403859" h="325120">
                  <a:moveTo>
                    <a:pt x="201929" y="0"/>
                  </a:moveTo>
                  <a:lnTo>
                    <a:pt x="148254" y="5796"/>
                  </a:lnTo>
                  <a:lnTo>
                    <a:pt x="100019" y="22154"/>
                  </a:lnTo>
                  <a:lnTo>
                    <a:pt x="59150" y="47529"/>
                  </a:lnTo>
                  <a:lnTo>
                    <a:pt x="27573" y="80376"/>
                  </a:lnTo>
                  <a:lnTo>
                    <a:pt x="7214" y="119150"/>
                  </a:lnTo>
                  <a:lnTo>
                    <a:pt x="0" y="162306"/>
                  </a:lnTo>
                  <a:lnTo>
                    <a:pt x="7214" y="205461"/>
                  </a:lnTo>
                  <a:lnTo>
                    <a:pt x="27573" y="244235"/>
                  </a:lnTo>
                  <a:lnTo>
                    <a:pt x="59150" y="277082"/>
                  </a:lnTo>
                  <a:lnTo>
                    <a:pt x="100019" y="302457"/>
                  </a:lnTo>
                  <a:lnTo>
                    <a:pt x="148254" y="318815"/>
                  </a:lnTo>
                  <a:lnTo>
                    <a:pt x="201929" y="324612"/>
                  </a:lnTo>
                  <a:lnTo>
                    <a:pt x="255605" y="318815"/>
                  </a:lnTo>
                  <a:lnTo>
                    <a:pt x="303840" y="302457"/>
                  </a:lnTo>
                  <a:lnTo>
                    <a:pt x="344709" y="277082"/>
                  </a:lnTo>
                  <a:lnTo>
                    <a:pt x="376286" y="244235"/>
                  </a:lnTo>
                  <a:lnTo>
                    <a:pt x="396645" y="205461"/>
                  </a:lnTo>
                  <a:lnTo>
                    <a:pt x="403859" y="162306"/>
                  </a:lnTo>
                  <a:lnTo>
                    <a:pt x="396645" y="119150"/>
                  </a:lnTo>
                  <a:lnTo>
                    <a:pt x="376286" y="80376"/>
                  </a:lnTo>
                  <a:lnTo>
                    <a:pt x="344709" y="47529"/>
                  </a:lnTo>
                  <a:lnTo>
                    <a:pt x="303840" y="22154"/>
                  </a:lnTo>
                  <a:lnTo>
                    <a:pt x="255605" y="5796"/>
                  </a:lnTo>
                  <a:lnTo>
                    <a:pt x="201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1591" y="5271515"/>
              <a:ext cx="265175" cy="219456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468" y="222504"/>
            <a:ext cx="426719" cy="8717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8336" rIns="0" bIns="0" rtlCol="0" vert="horz">
            <a:spAutoFit/>
          </a:bodyPr>
          <a:lstStyle/>
          <a:p>
            <a:pPr marL="395605">
              <a:lnSpc>
                <a:spcPct val="100000"/>
              </a:lnSpc>
              <a:spcBef>
                <a:spcPts val="100"/>
              </a:spcBef>
            </a:pPr>
            <a:r>
              <a:rPr dirty="0"/>
              <a:t>Федеральный</a:t>
            </a:r>
            <a:r>
              <a:rPr dirty="0" spc="-15"/>
              <a:t> </a:t>
            </a:r>
            <a:r>
              <a:rPr dirty="0"/>
              <a:t>проект</a:t>
            </a:r>
            <a:r>
              <a:rPr dirty="0" spc="5"/>
              <a:t> </a:t>
            </a:r>
            <a:r>
              <a:rPr dirty="0"/>
              <a:t>«Билет</a:t>
            </a:r>
            <a:r>
              <a:rPr dirty="0" spc="-15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будущее»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81355" y="1712976"/>
            <a:ext cx="12011025" cy="4944110"/>
            <a:chOff x="181355" y="1712976"/>
            <a:chExt cx="12011025" cy="49441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1712976"/>
              <a:ext cx="4943856" cy="49438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5211" y="1956816"/>
              <a:ext cx="7066788" cy="4026408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468" y="222504"/>
            <a:ext cx="426719" cy="8717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7284" y="158495"/>
            <a:ext cx="11699875" cy="6503034"/>
            <a:chOff x="367284" y="158495"/>
            <a:chExt cx="11699875" cy="650303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284" y="963168"/>
              <a:ext cx="9557004" cy="569823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1115" y="2519172"/>
              <a:ext cx="2375916" cy="23759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84" y="158495"/>
              <a:ext cx="426720" cy="8717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Колчанов Андрей Викторович</dc:creator>
  <dc:title>Презентация PowerPoint</dc:title>
  <dcterms:created xsi:type="dcterms:W3CDTF">2025-04-19T09:44:48Z</dcterms:created>
  <dcterms:modified xsi:type="dcterms:W3CDTF">2025-04-19T09:44:48Z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2025-04-19T00:00:00Z</vt:filetime>
  </property>
  <property fmtid="{D5CDD505-2E9C-101B-9397-08002B2CF9AE}" pid="5" name="Producer">
    <vt:lpwstr>Microsoft® PowerPoint® 2013</vt:lpwstr>
  </property>
</Properties>
</file>