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jpg" ContentType="image/jpg"/>
  <Default Extension="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x="12192000" cy="6858000"/>
  <p:notesSz cx="12192000" cy="6858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2.png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001F5F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rgbClr val="001F5F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001F5F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001F5F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41375" y="86868"/>
            <a:ext cx="585216" cy="1016507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001F5F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603618" y="1340866"/>
            <a:ext cx="3674109" cy="37103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001F5F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001F5F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g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309620" y="197357"/>
            <a:ext cx="6333490" cy="6356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001F5F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936242" y="2036444"/>
            <a:ext cx="8079105" cy="18586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rgbClr val="001F5F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2.png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0.png"/><Relationship Id="rId3" Type="http://schemas.openxmlformats.org/officeDocument/2006/relationships/image" Target="../media/image91.png"/><Relationship Id="rId4" Type="http://schemas.openxmlformats.org/officeDocument/2006/relationships/image" Target="../media/image92.png"/><Relationship Id="rId5" Type="http://schemas.openxmlformats.org/officeDocument/2006/relationships/image" Target="../media/image93.png"/><Relationship Id="rId6" Type="http://schemas.openxmlformats.org/officeDocument/2006/relationships/image" Target="../media/image94.png"/><Relationship Id="rId7" Type="http://schemas.openxmlformats.org/officeDocument/2006/relationships/image" Target="../media/image95.png"/><Relationship Id="rId8" Type="http://schemas.openxmlformats.org/officeDocument/2006/relationships/image" Target="../media/image96.png"/><Relationship Id="rId9" Type="http://schemas.openxmlformats.org/officeDocument/2006/relationships/image" Target="../media/image97.jp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6.jpg"/><Relationship Id="rId4" Type="http://schemas.openxmlformats.org/officeDocument/2006/relationships/image" Target="../media/image7.jpg"/><Relationship Id="rId5" Type="http://schemas.openxmlformats.org/officeDocument/2006/relationships/image" Target="../media/image8.png"/><Relationship Id="rId6" Type="http://schemas.openxmlformats.org/officeDocument/2006/relationships/image" Target="../media/image9.pn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10.jpg"/><Relationship Id="rId4" Type="http://schemas.openxmlformats.org/officeDocument/2006/relationships/image" Target="../media/image11.jpg"/><Relationship Id="rId5" Type="http://schemas.openxmlformats.org/officeDocument/2006/relationships/image" Target="../media/image12.jpg"/><Relationship Id="rId6" Type="http://schemas.openxmlformats.org/officeDocument/2006/relationships/image" Target="../media/image13.jpg"/><Relationship Id="rId7" Type="http://schemas.openxmlformats.org/officeDocument/2006/relationships/image" Target="../media/image14.jpg"/><Relationship Id="rId8" Type="http://schemas.openxmlformats.org/officeDocument/2006/relationships/image" Target="../media/image15.png"/><Relationship Id="rId9" Type="http://schemas.openxmlformats.org/officeDocument/2006/relationships/image" Target="../media/image16.png"/><Relationship Id="rId10" Type="http://schemas.openxmlformats.org/officeDocument/2006/relationships/image" Target="../media/image17.png"/><Relationship Id="rId11" Type="http://schemas.openxmlformats.org/officeDocument/2006/relationships/image" Target="../media/image18.pn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jpg"/><Relationship Id="rId6" Type="http://schemas.openxmlformats.org/officeDocument/2006/relationships/image" Target="../media/image22.jpg"/><Relationship Id="rId7" Type="http://schemas.openxmlformats.org/officeDocument/2006/relationships/image" Target="../media/image23.png"/><Relationship Id="rId8" Type="http://schemas.openxmlformats.org/officeDocument/2006/relationships/image" Target="../media/image24.jpg"/><Relationship Id="rId9" Type="http://schemas.openxmlformats.org/officeDocument/2006/relationships/image" Target="../media/image25.pn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5" Type="http://schemas.openxmlformats.org/officeDocument/2006/relationships/image" Target="../media/image28.png"/><Relationship Id="rId6" Type="http://schemas.openxmlformats.org/officeDocument/2006/relationships/image" Target="../media/image29.png"/><Relationship Id="rId7" Type="http://schemas.openxmlformats.org/officeDocument/2006/relationships/image" Target="../media/image30.png"/><Relationship Id="rId8" Type="http://schemas.openxmlformats.org/officeDocument/2006/relationships/image" Target="../media/image31.png"/><Relationship Id="rId9" Type="http://schemas.openxmlformats.org/officeDocument/2006/relationships/image" Target="../media/image32.png"/><Relationship Id="rId10" Type="http://schemas.openxmlformats.org/officeDocument/2006/relationships/image" Target="../media/image33.png"/><Relationship Id="rId11" Type="http://schemas.openxmlformats.org/officeDocument/2006/relationships/image" Target="../media/image34.png"/><Relationship Id="rId12" Type="http://schemas.openxmlformats.org/officeDocument/2006/relationships/image" Target="../media/image35.png"/><Relationship Id="rId13" Type="http://schemas.openxmlformats.org/officeDocument/2006/relationships/image" Target="../media/image36.png"/><Relationship Id="rId14" Type="http://schemas.openxmlformats.org/officeDocument/2006/relationships/image" Target="../media/image37.png"/><Relationship Id="rId15" Type="http://schemas.openxmlformats.org/officeDocument/2006/relationships/image" Target="../media/image38.png"/><Relationship Id="rId16" Type="http://schemas.openxmlformats.org/officeDocument/2006/relationships/image" Target="../media/image39.png"/><Relationship Id="rId17" Type="http://schemas.openxmlformats.org/officeDocument/2006/relationships/image" Target="../media/image40.pn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41.png"/><Relationship Id="rId4" Type="http://schemas.openxmlformats.org/officeDocument/2006/relationships/image" Target="../media/image42.png"/><Relationship Id="rId5" Type="http://schemas.openxmlformats.org/officeDocument/2006/relationships/image" Target="../media/image43.png"/><Relationship Id="rId6" Type="http://schemas.openxmlformats.org/officeDocument/2006/relationships/image" Target="../media/image44.png"/><Relationship Id="rId7" Type="http://schemas.openxmlformats.org/officeDocument/2006/relationships/image" Target="../media/image45.png"/><Relationship Id="rId8" Type="http://schemas.openxmlformats.org/officeDocument/2006/relationships/image" Target="../media/image46.png"/><Relationship Id="rId9" Type="http://schemas.openxmlformats.org/officeDocument/2006/relationships/image" Target="../media/image47.png"/><Relationship Id="rId10" Type="http://schemas.openxmlformats.org/officeDocument/2006/relationships/image" Target="../media/image48.png"/><Relationship Id="rId11" Type="http://schemas.openxmlformats.org/officeDocument/2006/relationships/image" Target="../media/image49.png"/><Relationship Id="rId12" Type="http://schemas.openxmlformats.org/officeDocument/2006/relationships/image" Target="../media/image50.png"/><Relationship Id="rId13" Type="http://schemas.openxmlformats.org/officeDocument/2006/relationships/image" Target="../media/image51.png"/><Relationship Id="rId14" Type="http://schemas.openxmlformats.org/officeDocument/2006/relationships/image" Target="../media/image52.png"/><Relationship Id="rId15" Type="http://schemas.openxmlformats.org/officeDocument/2006/relationships/image" Target="../media/image53.png"/><Relationship Id="rId16" Type="http://schemas.openxmlformats.org/officeDocument/2006/relationships/image" Target="../media/image54.png"/><Relationship Id="rId17" Type="http://schemas.openxmlformats.org/officeDocument/2006/relationships/image" Target="../media/image55.png"/><Relationship Id="rId18" Type="http://schemas.openxmlformats.org/officeDocument/2006/relationships/image" Target="../media/image56.png"/><Relationship Id="rId19" Type="http://schemas.openxmlformats.org/officeDocument/2006/relationships/image" Target="../media/image57.png"/><Relationship Id="rId20" Type="http://schemas.openxmlformats.org/officeDocument/2006/relationships/image" Target="../media/image58.png"/><Relationship Id="rId21" Type="http://schemas.openxmlformats.org/officeDocument/2006/relationships/image" Target="../media/image59.png"/><Relationship Id="rId22" Type="http://schemas.openxmlformats.org/officeDocument/2006/relationships/image" Target="../media/image60.png"/><Relationship Id="rId23" Type="http://schemas.openxmlformats.org/officeDocument/2006/relationships/image" Target="../media/image61.png"/><Relationship Id="rId24" Type="http://schemas.openxmlformats.org/officeDocument/2006/relationships/image" Target="../media/image62.png"/><Relationship Id="rId25" Type="http://schemas.openxmlformats.org/officeDocument/2006/relationships/image" Target="../media/image63.png"/><Relationship Id="rId26" Type="http://schemas.openxmlformats.org/officeDocument/2006/relationships/image" Target="../media/image64.png"/><Relationship Id="rId27" Type="http://schemas.openxmlformats.org/officeDocument/2006/relationships/image" Target="../media/image65.png"/><Relationship Id="rId28" Type="http://schemas.openxmlformats.org/officeDocument/2006/relationships/image" Target="../media/image13.jp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66.png"/><Relationship Id="rId4" Type="http://schemas.openxmlformats.org/officeDocument/2006/relationships/image" Target="../media/image67.png"/><Relationship Id="rId5" Type="http://schemas.openxmlformats.org/officeDocument/2006/relationships/image" Target="../media/image68.png"/><Relationship Id="rId6" Type="http://schemas.openxmlformats.org/officeDocument/2006/relationships/image" Target="../media/image69.pn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70.png"/><Relationship Id="rId4" Type="http://schemas.openxmlformats.org/officeDocument/2006/relationships/image" Target="../media/image71.png"/><Relationship Id="rId5" Type="http://schemas.openxmlformats.org/officeDocument/2006/relationships/image" Target="../media/image72.png"/><Relationship Id="rId6" Type="http://schemas.openxmlformats.org/officeDocument/2006/relationships/image" Target="../media/image73.png"/><Relationship Id="rId7" Type="http://schemas.openxmlformats.org/officeDocument/2006/relationships/image" Target="../media/image74.png"/><Relationship Id="rId8" Type="http://schemas.openxmlformats.org/officeDocument/2006/relationships/image" Target="../media/image75.jpg"/><Relationship Id="rId9" Type="http://schemas.openxmlformats.org/officeDocument/2006/relationships/image" Target="../media/image76.jpg"/><Relationship Id="rId10" Type="http://schemas.openxmlformats.org/officeDocument/2006/relationships/image" Target="../media/image77.jpg"/><Relationship Id="rId11" Type="http://schemas.openxmlformats.org/officeDocument/2006/relationships/image" Target="../media/image78.jpg"/><Relationship Id="rId12" Type="http://schemas.openxmlformats.org/officeDocument/2006/relationships/image" Target="../media/image79.png"/><Relationship Id="rId13" Type="http://schemas.openxmlformats.org/officeDocument/2006/relationships/image" Target="../media/image80.png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81.png"/><Relationship Id="rId4" Type="http://schemas.openxmlformats.org/officeDocument/2006/relationships/image" Target="../media/image82.png"/><Relationship Id="rId5" Type="http://schemas.openxmlformats.org/officeDocument/2006/relationships/image" Target="../media/image83.png"/><Relationship Id="rId6" Type="http://schemas.openxmlformats.org/officeDocument/2006/relationships/image" Target="../media/image84.png"/><Relationship Id="rId7" Type="http://schemas.openxmlformats.org/officeDocument/2006/relationships/image" Target="../media/image85.png"/><Relationship Id="rId8" Type="http://schemas.openxmlformats.org/officeDocument/2006/relationships/image" Target="../media/image86.png"/><Relationship Id="rId9" Type="http://schemas.openxmlformats.org/officeDocument/2006/relationships/image" Target="../media/image87.png"/><Relationship Id="rId10" Type="http://schemas.openxmlformats.org/officeDocument/2006/relationships/image" Target="../media/image88.png"/><Relationship Id="rId11" Type="http://schemas.openxmlformats.org/officeDocument/2006/relationships/image" Target="../media/image89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563356" y="397763"/>
            <a:ext cx="1103376" cy="1374648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015728" y="734568"/>
            <a:ext cx="1056131" cy="949451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6985" rIns="0" bIns="0" rtlCol="0" vert="horz">
            <a:spAutoFit/>
          </a:bodyPr>
          <a:lstStyle/>
          <a:p>
            <a:pPr algn="ctr" marL="12700" marR="5080">
              <a:lnSpc>
                <a:spcPct val="100800"/>
              </a:lnSpc>
              <a:spcBef>
                <a:spcPts val="55"/>
              </a:spcBef>
            </a:pPr>
            <a:r>
              <a:rPr dirty="0"/>
              <a:t>О</a:t>
            </a:r>
            <a:r>
              <a:rPr dirty="0" spc="-105"/>
              <a:t> </a:t>
            </a:r>
            <a:r>
              <a:rPr dirty="0" spc="-20"/>
              <a:t>процедуре</a:t>
            </a:r>
            <a:r>
              <a:rPr dirty="0" spc="-90"/>
              <a:t> </a:t>
            </a:r>
            <a:r>
              <a:rPr dirty="0" spc="-10"/>
              <a:t>проведения</a:t>
            </a:r>
            <a:r>
              <a:rPr dirty="0" spc="-114"/>
              <a:t> </a:t>
            </a:r>
            <a:r>
              <a:rPr dirty="0" spc="-10"/>
              <a:t>основного </a:t>
            </a:r>
            <a:r>
              <a:rPr dirty="0" spc="-25"/>
              <a:t>государственного</a:t>
            </a:r>
            <a:r>
              <a:rPr dirty="0" spc="-110"/>
              <a:t> </a:t>
            </a:r>
            <a:r>
              <a:rPr dirty="0" spc="-10"/>
              <a:t>экзамена</a:t>
            </a: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dirty="0"/>
              <a:t>в</a:t>
            </a:r>
            <a:r>
              <a:rPr dirty="0" spc="-15"/>
              <a:t> </a:t>
            </a:r>
            <a:r>
              <a:rPr dirty="0"/>
              <a:t>2025</a:t>
            </a:r>
            <a:r>
              <a:rPr dirty="0" spc="-5"/>
              <a:t> </a:t>
            </a:r>
            <a:r>
              <a:rPr dirty="0" spc="-20"/>
              <a:t>году</a:t>
            </a:r>
          </a:p>
        </p:txBody>
      </p:sp>
      <p:sp>
        <p:nvSpPr>
          <p:cNvPr id="6" name="object 6" descr=""/>
          <p:cNvSpPr txBox="1"/>
          <p:nvPr/>
        </p:nvSpPr>
        <p:spPr>
          <a:xfrm>
            <a:off x="1209243" y="4586985"/>
            <a:ext cx="5048885" cy="16129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 i="1">
                <a:solidFill>
                  <a:srgbClr val="001F5F"/>
                </a:solidFill>
                <a:latin typeface="Calibri"/>
                <a:cs typeface="Calibri"/>
              </a:rPr>
              <a:t>Бойкова</a:t>
            </a:r>
            <a:r>
              <a:rPr dirty="0" sz="1800" spc="-90" b="1" i="1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1800" b="1" i="1">
                <a:solidFill>
                  <a:srgbClr val="001F5F"/>
                </a:solidFill>
                <a:latin typeface="Calibri"/>
                <a:cs typeface="Calibri"/>
              </a:rPr>
              <a:t>Марина</a:t>
            </a:r>
            <a:r>
              <a:rPr dirty="0" sz="1800" spc="-70" b="1" i="1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1800" spc="-10" b="1" i="1">
                <a:solidFill>
                  <a:srgbClr val="001F5F"/>
                </a:solidFill>
                <a:latin typeface="Calibri"/>
                <a:cs typeface="Calibri"/>
              </a:rPr>
              <a:t>Евгеньевна,</a:t>
            </a:r>
            <a:endParaRPr sz="18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dirty="0" sz="1800" b="1" i="1">
                <a:solidFill>
                  <a:srgbClr val="001F5F"/>
                </a:solidFill>
                <a:latin typeface="Calibri"/>
                <a:cs typeface="Calibri"/>
              </a:rPr>
              <a:t>начальник</a:t>
            </a:r>
            <a:r>
              <a:rPr dirty="0" sz="1800" spc="-55" b="1" i="1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1800" spc="-10" b="1" i="1">
                <a:solidFill>
                  <a:srgbClr val="001F5F"/>
                </a:solidFill>
                <a:latin typeface="Calibri"/>
                <a:cs typeface="Calibri"/>
              </a:rPr>
              <a:t>отдела</a:t>
            </a:r>
            <a:r>
              <a:rPr dirty="0" sz="1800" spc="-70" b="1" i="1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1800" b="1" i="1">
                <a:solidFill>
                  <a:srgbClr val="001F5F"/>
                </a:solidFill>
                <a:latin typeface="Calibri"/>
                <a:cs typeface="Calibri"/>
              </a:rPr>
              <a:t>оценки</a:t>
            </a:r>
            <a:r>
              <a:rPr dirty="0" sz="1800" spc="-50" b="1" i="1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1800" b="1" i="1">
                <a:solidFill>
                  <a:srgbClr val="001F5F"/>
                </a:solidFill>
                <a:latin typeface="Calibri"/>
                <a:cs typeface="Calibri"/>
              </a:rPr>
              <a:t>качества</a:t>
            </a:r>
            <a:r>
              <a:rPr dirty="0" sz="1800" spc="-75" b="1" i="1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1800" spc="-10" b="1" i="1">
                <a:solidFill>
                  <a:srgbClr val="001F5F"/>
                </a:solidFill>
                <a:latin typeface="Calibri"/>
                <a:cs typeface="Calibri"/>
              </a:rPr>
              <a:t>образования </a:t>
            </a:r>
            <a:r>
              <a:rPr dirty="0" sz="1800" b="1" i="1">
                <a:solidFill>
                  <a:srgbClr val="001F5F"/>
                </a:solidFill>
                <a:latin typeface="Calibri"/>
                <a:cs typeface="Calibri"/>
              </a:rPr>
              <a:t>и</a:t>
            </a:r>
            <a:r>
              <a:rPr dirty="0" sz="1800" spc="-30" b="1" i="1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1800" spc="-10" b="1" i="1">
                <a:solidFill>
                  <a:srgbClr val="001F5F"/>
                </a:solidFill>
                <a:latin typeface="Calibri"/>
                <a:cs typeface="Calibri"/>
              </a:rPr>
              <a:t>государственной</a:t>
            </a:r>
            <a:r>
              <a:rPr dirty="0" sz="1800" spc="-30" b="1" i="1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1800" spc="-10" b="1" i="1">
                <a:solidFill>
                  <a:srgbClr val="001F5F"/>
                </a:solidFill>
                <a:latin typeface="Calibri"/>
                <a:cs typeface="Calibri"/>
              </a:rPr>
              <a:t>итоговой</a:t>
            </a:r>
            <a:r>
              <a:rPr dirty="0" sz="1800" spc="-15" b="1" i="1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1800" spc="-10" b="1" i="1">
                <a:solidFill>
                  <a:srgbClr val="001F5F"/>
                </a:solidFill>
                <a:latin typeface="Calibri"/>
                <a:cs typeface="Calibri"/>
              </a:rPr>
              <a:t>аттестации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800" b="1" i="1">
                <a:solidFill>
                  <a:srgbClr val="001F5F"/>
                </a:solidFill>
                <a:latin typeface="Calibri"/>
                <a:cs typeface="Calibri"/>
              </a:rPr>
              <a:t>в</a:t>
            </a:r>
            <a:r>
              <a:rPr dirty="0" sz="1800" spc="-40" b="1" i="1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1800" spc="-10" b="1" i="1">
                <a:solidFill>
                  <a:srgbClr val="001F5F"/>
                </a:solidFill>
                <a:latin typeface="Calibri"/>
                <a:cs typeface="Calibri"/>
              </a:rPr>
              <a:t>управлении</a:t>
            </a:r>
            <a:r>
              <a:rPr dirty="0" sz="1800" spc="-45" b="1" i="1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1800" b="1" i="1">
                <a:solidFill>
                  <a:srgbClr val="001F5F"/>
                </a:solidFill>
                <a:latin typeface="Calibri"/>
                <a:cs typeface="Calibri"/>
              </a:rPr>
              <a:t>общего</a:t>
            </a:r>
            <a:r>
              <a:rPr dirty="0" sz="1800" spc="-30" b="1" i="1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1800" spc="-10" b="1" i="1">
                <a:solidFill>
                  <a:srgbClr val="001F5F"/>
                </a:solidFill>
                <a:latin typeface="Calibri"/>
                <a:cs typeface="Calibri"/>
              </a:rPr>
              <a:t>образования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175"/>
              </a:spcBef>
            </a:pPr>
            <a:r>
              <a:rPr dirty="0" sz="1400" spc="-10" b="1" i="1">
                <a:solidFill>
                  <a:srgbClr val="001F5F"/>
                </a:solidFill>
                <a:latin typeface="Calibri"/>
                <a:cs typeface="Calibri"/>
              </a:rPr>
              <a:t>17.04.2025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7" name="object 7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36091" y="67056"/>
            <a:ext cx="944880" cy="196748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47701" rIns="0" bIns="0" rtlCol="0" vert="horz">
            <a:spAutoFit/>
          </a:bodyPr>
          <a:lstStyle/>
          <a:p>
            <a:pPr marL="560705">
              <a:lnSpc>
                <a:spcPct val="100000"/>
              </a:lnSpc>
              <a:spcBef>
                <a:spcPts val="100"/>
              </a:spcBef>
            </a:pPr>
            <a:r>
              <a:rPr dirty="0"/>
              <a:t>Полезная</a:t>
            </a:r>
            <a:r>
              <a:rPr dirty="0" spc="-95"/>
              <a:t> </a:t>
            </a:r>
            <a:r>
              <a:rPr dirty="0" spc="-10"/>
              <a:t>информация</a:t>
            </a:r>
          </a:p>
        </p:txBody>
      </p:sp>
      <p:grpSp>
        <p:nvGrpSpPr>
          <p:cNvPr id="3" name="object 3" descr=""/>
          <p:cNvGrpSpPr/>
          <p:nvPr/>
        </p:nvGrpSpPr>
        <p:grpSpPr>
          <a:xfrm>
            <a:off x="3464052" y="1620011"/>
            <a:ext cx="1442085" cy="3670300"/>
            <a:chOff x="3464052" y="1620011"/>
            <a:chExt cx="1442085" cy="3670300"/>
          </a:xfrm>
        </p:grpSpPr>
        <p:sp>
          <p:nvSpPr>
            <p:cNvPr id="4" name="object 4" descr=""/>
            <p:cNvSpPr/>
            <p:nvPr/>
          </p:nvSpPr>
          <p:spPr>
            <a:xfrm>
              <a:off x="3464052" y="1620011"/>
              <a:ext cx="1330960" cy="1263650"/>
            </a:xfrm>
            <a:custGeom>
              <a:avLst/>
              <a:gdLst/>
              <a:ahLst/>
              <a:cxnLst/>
              <a:rect l="l" t="t" r="r" b="b"/>
              <a:pathLst>
                <a:path w="1330960" h="1263650">
                  <a:moveTo>
                    <a:pt x="665226" y="0"/>
                  </a:moveTo>
                  <a:lnTo>
                    <a:pt x="615577" y="1732"/>
                  </a:lnTo>
                  <a:lnTo>
                    <a:pt x="566919" y="6849"/>
                  </a:lnTo>
                  <a:lnTo>
                    <a:pt x="519382" y="15227"/>
                  </a:lnTo>
                  <a:lnTo>
                    <a:pt x="473093" y="26746"/>
                  </a:lnTo>
                  <a:lnTo>
                    <a:pt x="428182" y="41281"/>
                  </a:lnTo>
                  <a:lnTo>
                    <a:pt x="384776" y="58712"/>
                  </a:lnTo>
                  <a:lnTo>
                    <a:pt x="343004" y="78917"/>
                  </a:lnTo>
                  <a:lnTo>
                    <a:pt x="302996" y="101772"/>
                  </a:lnTo>
                  <a:lnTo>
                    <a:pt x="264878" y="127156"/>
                  </a:lnTo>
                  <a:lnTo>
                    <a:pt x="228782" y="154947"/>
                  </a:lnTo>
                  <a:lnTo>
                    <a:pt x="194833" y="185023"/>
                  </a:lnTo>
                  <a:lnTo>
                    <a:pt x="163163" y="217261"/>
                  </a:lnTo>
                  <a:lnTo>
                    <a:pt x="133898" y="251539"/>
                  </a:lnTo>
                  <a:lnTo>
                    <a:pt x="107167" y="287735"/>
                  </a:lnTo>
                  <a:lnTo>
                    <a:pt x="83100" y="325727"/>
                  </a:lnTo>
                  <a:lnTo>
                    <a:pt x="61825" y="365393"/>
                  </a:lnTo>
                  <a:lnTo>
                    <a:pt x="43469" y="406611"/>
                  </a:lnTo>
                  <a:lnTo>
                    <a:pt x="28163" y="449258"/>
                  </a:lnTo>
                  <a:lnTo>
                    <a:pt x="16034" y="493212"/>
                  </a:lnTo>
                  <a:lnTo>
                    <a:pt x="7212" y="538352"/>
                  </a:lnTo>
                  <a:lnTo>
                    <a:pt x="1824" y="584554"/>
                  </a:lnTo>
                  <a:lnTo>
                    <a:pt x="0" y="631698"/>
                  </a:lnTo>
                  <a:lnTo>
                    <a:pt x="1824" y="678841"/>
                  </a:lnTo>
                  <a:lnTo>
                    <a:pt x="7212" y="725043"/>
                  </a:lnTo>
                  <a:lnTo>
                    <a:pt x="16034" y="770183"/>
                  </a:lnTo>
                  <a:lnTo>
                    <a:pt x="28163" y="814137"/>
                  </a:lnTo>
                  <a:lnTo>
                    <a:pt x="43469" y="856784"/>
                  </a:lnTo>
                  <a:lnTo>
                    <a:pt x="61825" y="898002"/>
                  </a:lnTo>
                  <a:lnTo>
                    <a:pt x="83100" y="937668"/>
                  </a:lnTo>
                  <a:lnTo>
                    <a:pt x="107167" y="975660"/>
                  </a:lnTo>
                  <a:lnTo>
                    <a:pt x="133898" y="1011856"/>
                  </a:lnTo>
                  <a:lnTo>
                    <a:pt x="163163" y="1046134"/>
                  </a:lnTo>
                  <a:lnTo>
                    <a:pt x="194833" y="1078372"/>
                  </a:lnTo>
                  <a:lnTo>
                    <a:pt x="228782" y="1108448"/>
                  </a:lnTo>
                  <a:lnTo>
                    <a:pt x="264878" y="1136239"/>
                  </a:lnTo>
                  <a:lnTo>
                    <a:pt x="302996" y="1161623"/>
                  </a:lnTo>
                  <a:lnTo>
                    <a:pt x="343004" y="1184478"/>
                  </a:lnTo>
                  <a:lnTo>
                    <a:pt x="384776" y="1204683"/>
                  </a:lnTo>
                  <a:lnTo>
                    <a:pt x="428182" y="1222114"/>
                  </a:lnTo>
                  <a:lnTo>
                    <a:pt x="473093" y="1236649"/>
                  </a:lnTo>
                  <a:lnTo>
                    <a:pt x="519382" y="1248168"/>
                  </a:lnTo>
                  <a:lnTo>
                    <a:pt x="566919" y="1256546"/>
                  </a:lnTo>
                  <a:lnTo>
                    <a:pt x="615577" y="1261663"/>
                  </a:lnTo>
                  <a:lnTo>
                    <a:pt x="665226" y="1263396"/>
                  </a:lnTo>
                  <a:lnTo>
                    <a:pt x="714874" y="1261663"/>
                  </a:lnTo>
                  <a:lnTo>
                    <a:pt x="763532" y="1256546"/>
                  </a:lnTo>
                  <a:lnTo>
                    <a:pt x="811069" y="1248168"/>
                  </a:lnTo>
                  <a:lnTo>
                    <a:pt x="857358" y="1236649"/>
                  </a:lnTo>
                  <a:lnTo>
                    <a:pt x="902269" y="1222114"/>
                  </a:lnTo>
                  <a:lnTo>
                    <a:pt x="945675" y="1204683"/>
                  </a:lnTo>
                  <a:lnTo>
                    <a:pt x="987447" y="1184478"/>
                  </a:lnTo>
                  <a:lnTo>
                    <a:pt x="1027455" y="1161623"/>
                  </a:lnTo>
                  <a:lnTo>
                    <a:pt x="1065573" y="1136239"/>
                  </a:lnTo>
                  <a:lnTo>
                    <a:pt x="1101669" y="1108448"/>
                  </a:lnTo>
                  <a:lnTo>
                    <a:pt x="1135618" y="1078372"/>
                  </a:lnTo>
                  <a:lnTo>
                    <a:pt x="1167288" y="1046134"/>
                  </a:lnTo>
                  <a:lnTo>
                    <a:pt x="1196553" y="1011856"/>
                  </a:lnTo>
                  <a:lnTo>
                    <a:pt x="1223284" y="975660"/>
                  </a:lnTo>
                  <a:lnTo>
                    <a:pt x="1247351" y="937668"/>
                  </a:lnTo>
                  <a:lnTo>
                    <a:pt x="1268626" y="898002"/>
                  </a:lnTo>
                  <a:lnTo>
                    <a:pt x="1286982" y="856784"/>
                  </a:lnTo>
                  <a:lnTo>
                    <a:pt x="1302288" y="814137"/>
                  </a:lnTo>
                  <a:lnTo>
                    <a:pt x="1314417" y="770183"/>
                  </a:lnTo>
                  <a:lnTo>
                    <a:pt x="1323239" y="725043"/>
                  </a:lnTo>
                  <a:lnTo>
                    <a:pt x="1328627" y="678841"/>
                  </a:lnTo>
                  <a:lnTo>
                    <a:pt x="1330452" y="631698"/>
                  </a:lnTo>
                  <a:lnTo>
                    <a:pt x="1328627" y="584554"/>
                  </a:lnTo>
                  <a:lnTo>
                    <a:pt x="1323239" y="538352"/>
                  </a:lnTo>
                  <a:lnTo>
                    <a:pt x="1314417" y="493212"/>
                  </a:lnTo>
                  <a:lnTo>
                    <a:pt x="1302288" y="449258"/>
                  </a:lnTo>
                  <a:lnTo>
                    <a:pt x="1286982" y="406611"/>
                  </a:lnTo>
                  <a:lnTo>
                    <a:pt x="1268626" y="365393"/>
                  </a:lnTo>
                  <a:lnTo>
                    <a:pt x="1247351" y="325727"/>
                  </a:lnTo>
                  <a:lnTo>
                    <a:pt x="1223284" y="287735"/>
                  </a:lnTo>
                  <a:lnTo>
                    <a:pt x="1196553" y="251539"/>
                  </a:lnTo>
                  <a:lnTo>
                    <a:pt x="1167288" y="217261"/>
                  </a:lnTo>
                  <a:lnTo>
                    <a:pt x="1135618" y="185023"/>
                  </a:lnTo>
                  <a:lnTo>
                    <a:pt x="1101669" y="154947"/>
                  </a:lnTo>
                  <a:lnTo>
                    <a:pt x="1065573" y="127156"/>
                  </a:lnTo>
                  <a:lnTo>
                    <a:pt x="1027455" y="101772"/>
                  </a:lnTo>
                  <a:lnTo>
                    <a:pt x="987447" y="78917"/>
                  </a:lnTo>
                  <a:lnTo>
                    <a:pt x="945675" y="58712"/>
                  </a:lnTo>
                  <a:lnTo>
                    <a:pt x="902269" y="41281"/>
                  </a:lnTo>
                  <a:lnTo>
                    <a:pt x="857358" y="26746"/>
                  </a:lnTo>
                  <a:lnTo>
                    <a:pt x="811069" y="15227"/>
                  </a:lnTo>
                  <a:lnTo>
                    <a:pt x="763532" y="6849"/>
                  </a:lnTo>
                  <a:lnTo>
                    <a:pt x="714874" y="1732"/>
                  </a:lnTo>
                  <a:lnTo>
                    <a:pt x="66522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563112" y="1706879"/>
              <a:ext cx="1146048" cy="1078992"/>
            </a:xfrm>
            <a:prstGeom prst="rect">
              <a:avLst/>
            </a:prstGeom>
          </p:spPr>
        </p:pic>
        <p:sp>
          <p:nvSpPr>
            <p:cNvPr id="6" name="object 6" descr=""/>
            <p:cNvSpPr/>
            <p:nvPr/>
          </p:nvSpPr>
          <p:spPr>
            <a:xfrm>
              <a:off x="3464052" y="2836163"/>
              <a:ext cx="1442085" cy="1344295"/>
            </a:xfrm>
            <a:custGeom>
              <a:avLst/>
              <a:gdLst/>
              <a:ahLst/>
              <a:cxnLst/>
              <a:rect l="l" t="t" r="r" b="b"/>
              <a:pathLst>
                <a:path w="1442085" h="1344295">
                  <a:moveTo>
                    <a:pt x="720851" y="0"/>
                  </a:moveTo>
                  <a:lnTo>
                    <a:pt x="671494" y="1550"/>
                  </a:lnTo>
                  <a:lnTo>
                    <a:pt x="623030" y="6134"/>
                  </a:lnTo>
                  <a:lnTo>
                    <a:pt x="575566" y="13652"/>
                  </a:lnTo>
                  <a:lnTo>
                    <a:pt x="529210" y="24004"/>
                  </a:lnTo>
                  <a:lnTo>
                    <a:pt x="484069" y="37090"/>
                  </a:lnTo>
                  <a:lnTo>
                    <a:pt x="440251" y="52810"/>
                  </a:lnTo>
                  <a:lnTo>
                    <a:pt x="397862" y="71063"/>
                  </a:lnTo>
                  <a:lnTo>
                    <a:pt x="357011" y="91750"/>
                  </a:lnTo>
                  <a:lnTo>
                    <a:pt x="317803" y="114771"/>
                  </a:lnTo>
                  <a:lnTo>
                    <a:pt x="280348" y="140025"/>
                  </a:lnTo>
                  <a:lnTo>
                    <a:pt x="244751" y="167412"/>
                  </a:lnTo>
                  <a:lnTo>
                    <a:pt x="211121" y="196834"/>
                  </a:lnTo>
                  <a:lnTo>
                    <a:pt x="179565" y="228188"/>
                  </a:lnTo>
                  <a:lnTo>
                    <a:pt x="150189" y="261376"/>
                  </a:lnTo>
                  <a:lnTo>
                    <a:pt x="123102" y="296298"/>
                  </a:lnTo>
                  <a:lnTo>
                    <a:pt x="98410" y="332852"/>
                  </a:lnTo>
                  <a:lnTo>
                    <a:pt x="76222" y="370940"/>
                  </a:lnTo>
                  <a:lnTo>
                    <a:pt x="56643" y="410462"/>
                  </a:lnTo>
                  <a:lnTo>
                    <a:pt x="39783" y="451316"/>
                  </a:lnTo>
                  <a:lnTo>
                    <a:pt x="25747" y="493403"/>
                  </a:lnTo>
                  <a:lnTo>
                    <a:pt x="14643" y="536624"/>
                  </a:lnTo>
                  <a:lnTo>
                    <a:pt x="6579" y="580877"/>
                  </a:lnTo>
                  <a:lnTo>
                    <a:pt x="1662" y="626064"/>
                  </a:lnTo>
                  <a:lnTo>
                    <a:pt x="0" y="672084"/>
                  </a:lnTo>
                  <a:lnTo>
                    <a:pt x="1662" y="718103"/>
                  </a:lnTo>
                  <a:lnTo>
                    <a:pt x="6579" y="763290"/>
                  </a:lnTo>
                  <a:lnTo>
                    <a:pt x="14643" y="807543"/>
                  </a:lnTo>
                  <a:lnTo>
                    <a:pt x="25747" y="850764"/>
                  </a:lnTo>
                  <a:lnTo>
                    <a:pt x="39783" y="892851"/>
                  </a:lnTo>
                  <a:lnTo>
                    <a:pt x="56643" y="933705"/>
                  </a:lnTo>
                  <a:lnTo>
                    <a:pt x="76222" y="973227"/>
                  </a:lnTo>
                  <a:lnTo>
                    <a:pt x="98410" y="1011315"/>
                  </a:lnTo>
                  <a:lnTo>
                    <a:pt x="123102" y="1047869"/>
                  </a:lnTo>
                  <a:lnTo>
                    <a:pt x="150189" y="1082791"/>
                  </a:lnTo>
                  <a:lnTo>
                    <a:pt x="179565" y="1115979"/>
                  </a:lnTo>
                  <a:lnTo>
                    <a:pt x="211121" y="1147333"/>
                  </a:lnTo>
                  <a:lnTo>
                    <a:pt x="244751" y="1176755"/>
                  </a:lnTo>
                  <a:lnTo>
                    <a:pt x="280348" y="1204142"/>
                  </a:lnTo>
                  <a:lnTo>
                    <a:pt x="317803" y="1229396"/>
                  </a:lnTo>
                  <a:lnTo>
                    <a:pt x="357011" y="1252417"/>
                  </a:lnTo>
                  <a:lnTo>
                    <a:pt x="397862" y="1273104"/>
                  </a:lnTo>
                  <a:lnTo>
                    <a:pt x="440251" y="1291357"/>
                  </a:lnTo>
                  <a:lnTo>
                    <a:pt x="484069" y="1307077"/>
                  </a:lnTo>
                  <a:lnTo>
                    <a:pt x="529210" y="1320163"/>
                  </a:lnTo>
                  <a:lnTo>
                    <a:pt x="575566" y="1330515"/>
                  </a:lnTo>
                  <a:lnTo>
                    <a:pt x="623030" y="1338033"/>
                  </a:lnTo>
                  <a:lnTo>
                    <a:pt x="671494" y="1342617"/>
                  </a:lnTo>
                  <a:lnTo>
                    <a:pt x="720851" y="1344168"/>
                  </a:lnTo>
                  <a:lnTo>
                    <a:pt x="770209" y="1342617"/>
                  </a:lnTo>
                  <a:lnTo>
                    <a:pt x="818673" y="1338033"/>
                  </a:lnTo>
                  <a:lnTo>
                    <a:pt x="866137" y="1330515"/>
                  </a:lnTo>
                  <a:lnTo>
                    <a:pt x="912493" y="1320163"/>
                  </a:lnTo>
                  <a:lnTo>
                    <a:pt x="957634" y="1307077"/>
                  </a:lnTo>
                  <a:lnTo>
                    <a:pt x="1001452" y="1291357"/>
                  </a:lnTo>
                  <a:lnTo>
                    <a:pt x="1043841" y="1273104"/>
                  </a:lnTo>
                  <a:lnTo>
                    <a:pt x="1084692" y="1252417"/>
                  </a:lnTo>
                  <a:lnTo>
                    <a:pt x="1123900" y="1229396"/>
                  </a:lnTo>
                  <a:lnTo>
                    <a:pt x="1161355" y="1204142"/>
                  </a:lnTo>
                  <a:lnTo>
                    <a:pt x="1196952" y="1176755"/>
                  </a:lnTo>
                  <a:lnTo>
                    <a:pt x="1230582" y="1147333"/>
                  </a:lnTo>
                  <a:lnTo>
                    <a:pt x="1262138" y="1115979"/>
                  </a:lnTo>
                  <a:lnTo>
                    <a:pt x="1291514" y="1082791"/>
                  </a:lnTo>
                  <a:lnTo>
                    <a:pt x="1318601" y="1047869"/>
                  </a:lnTo>
                  <a:lnTo>
                    <a:pt x="1343293" y="1011315"/>
                  </a:lnTo>
                  <a:lnTo>
                    <a:pt x="1365481" y="973227"/>
                  </a:lnTo>
                  <a:lnTo>
                    <a:pt x="1385060" y="933705"/>
                  </a:lnTo>
                  <a:lnTo>
                    <a:pt x="1401920" y="892851"/>
                  </a:lnTo>
                  <a:lnTo>
                    <a:pt x="1415956" y="850764"/>
                  </a:lnTo>
                  <a:lnTo>
                    <a:pt x="1427060" y="807543"/>
                  </a:lnTo>
                  <a:lnTo>
                    <a:pt x="1435124" y="763290"/>
                  </a:lnTo>
                  <a:lnTo>
                    <a:pt x="1440041" y="718103"/>
                  </a:lnTo>
                  <a:lnTo>
                    <a:pt x="1441703" y="672084"/>
                  </a:lnTo>
                  <a:lnTo>
                    <a:pt x="1440041" y="626064"/>
                  </a:lnTo>
                  <a:lnTo>
                    <a:pt x="1435124" y="580877"/>
                  </a:lnTo>
                  <a:lnTo>
                    <a:pt x="1427060" y="536624"/>
                  </a:lnTo>
                  <a:lnTo>
                    <a:pt x="1415956" y="493403"/>
                  </a:lnTo>
                  <a:lnTo>
                    <a:pt x="1401920" y="451316"/>
                  </a:lnTo>
                  <a:lnTo>
                    <a:pt x="1385060" y="410462"/>
                  </a:lnTo>
                  <a:lnTo>
                    <a:pt x="1365481" y="370940"/>
                  </a:lnTo>
                  <a:lnTo>
                    <a:pt x="1343293" y="332852"/>
                  </a:lnTo>
                  <a:lnTo>
                    <a:pt x="1318601" y="296298"/>
                  </a:lnTo>
                  <a:lnTo>
                    <a:pt x="1291514" y="261376"/>
                  </a:lnTo>
                  <a:lnTo>
                    <a:pt x="1262138" y="228188"/>
                  </a:lnTo>
                  <a:lnTo>
                    <a:pt x="1230582" y="196834"/>
                  </a:lnTo>
                  <a:lnTo>
                    <a:pt x="1196952" y="167412"/>
                  </a:lnTo>
                  <a:lnTo>
                    <a:pt x="1161355" y="140025"/>
                  </a:lnTo>
                  <a:lnTo>
                    <a:pt x="1123900" y="114771"/>
                  </a:lnTo>
                  <a:lnTo>
                    <a:pt x="1084692" y="91750"/>
                  </a:lnTo>
                  <a:lnTo>
                    <a:pt x="1043841" y="71063"/>
                  </a:lnTo>
                  <a:lnTo>
                    <a:pt x="1001452" y="52810"/>
                  </a:lnTo>
                  <a:lnTo>
                    <a:pt x="957634" y="37090"/>
                  </a:lnTo>
                  <a:lnTo>
                    <a:pt x="912493" y="24004"/>
                  </a:lnTo>
                  <a:lnTo>
                    <a:pt x="866137" y="13652"/>
                  </a:lnTo>
                  <a:lnTo>
                    <a:pt x="818673" y="6134"/>
                  </a:lnTo>
                  <a:lnTo>
                    <a:pt x="770209" y="1550"/>
                  </a:lnTo>
                  <a:lnTo>
                    <a:pt x="72085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657600" y="3005327"/>
              <a:ext cx="1054608" cy="1005840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637788" y="4197095"/>
              <a:ext cx="1156715" cy="1092708"/>
            </a:xfrm>
            <a:prstGeom prst="rect">
              <a:avLst/>
            </a:prstGeom>
          </p:spPr>
        </p:pic>
      </p:grpSp>
      <p:pic>
        <p:nvPicPr>
          <p:cNvPr id="9" name="object 9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069068" y="1260347"/>
            <a:ext cx="1129283" cy="1100327"/>
          </a:xfrm>
          <a:prstGeom prst="rect">
            <a:avLst/>
          </a:prstGeom>
        </p:spPr>
      </p:pic>
      <p:pic>
        <p:nvPicPr>
          <p:cNvPr id="10" name="object 10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0172700" y="2683764"/>
            <a:ext cx="1168907" cy="1130808"/>
          </a:xfrm>
          <a:prstGeom prst="rect">
            <a:avLst/>
          </a:prstGeom>
        </p:spPr>
      </p:pic>
      <p:sp>
        <p:nvSpPr>
          <p:cNvPr id="11" name="object 11" descr=""/>
          <p:cNvSpPr txBox="1">
            <a:spLocks noGrp="1"/>
          </p:cNvSpPr>
          <p:nvPr>
            <p:ph idx="3" sz="half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ts val="3175"/>
              </a:lnSpc>
              <a:spcBef>
                <a:spcPts val="95"/>
              </a:spcBef>
            </a:pPr>
            <a:r>
              <a:rPr dirty="0" spc="-10"/>
              <a:t>МИНОБР</a:t>
            </a:r>
          </a:p>
          <a:p>
            <a:pPr marL="12700" marR="527685">
              <a:lnSpc>
                <a:spcPts val="1560"/>
              </a:lnSpc>
              <a:spcBef>
                <a:spcPts val="165"/>
              </a:spcBef>
            </a:pPr>
            <a:r>
              <a:rPr dirty="0" sz="1600" spc="-10" i="1">
                <a:latin typeface="Arial"/>
                <a:cs typeface="Arial"/>
              </a:rPr>
              <a:t>министерство</a:t>
            </a:r>
            <a:r>
              <a:rPr dirty="0" sz="1600" spc="-65" i="1">
                <a:latin typeface="Arial"/>
                <a:cs typeface="Arial"/>
              </a:rPr>
              <a:t> </a:t>
            </a:r>
            <a:r>
              <a:rPr dirty="0" sz="1600" i="1">
                <a:latin typeface="Arial"/>
                <a:cs typeface="Arial"/>
              </a:rPr>
              <a:t>образования</a:t>
            </a:r>
            <a:r>
              <a:rPr dirty="0" sz="1600" spc="-75" i="1">
                <a:latin typeface="Arial"/>
                <a:cs typeface="Arial"/>
              </a:rPr>
              <a:t> </a:t>
            </a:r>
            <a:r>
              <a:rPr dirty="0" sz="1600" spc="-50" i="1">
                <a:latin typeface="Arial"/>
                <a:cs typeface="Arial"/>
              </a:rPr>
              <a:t>и </a:t>
            </a:r>
            <a:r>
              <a:rPr dirty="0" sz="1600" i="1">
                <a:latin typeface="Arial"/>
                <a:cs typeface="Arial"/>
              </a:rPr>
              <a:t>науки</a:t>
            </a:r>
            <a:r>
              <a:rPr dirty="0" sz="1600" spc="-55" i="1">
                <a:latin typeface="Arial"/>
                <a:cs typeface="Arial"/>
              </a:rPr>
              <a:t> </a:t>
            </a:r>
            <a:r>
              <a:rPr dirty="0" sz="1600" spc="-10" i="1">
                <a:latin typeface="Arial"/>
                <a:cs typeface="Arial"/>
              </a:rPr>
              <a:t>Краснодарского</a:t>
            </a:r>
            <a:r>
              <a:rPr dirty="0" sz="1600" spc="-40" i="1">
                <a:latin typeface="Arial"/>
                <a:cs typeface="Arial"/>
              </a:rPr>
              <a:t> </a:t>
            </a:r>
            <a:r>
              <a:rPr dirty="0" sz="1600" spc="-20" i="1">
                <a:latin typeface="Arial"/>
                <a:cs typeface="Arial"/>
              </a:rPr>
              <a:t>края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34"/>
              </a:spcBef>
            </a:pPr>
            <a:endParaRPr sz="1600">
              <a:latin typeface="Arial"/>
              <a:cs typeface="Arial"/>
            </a:endParaRPr>
          </a:p>
          <a:p>
            <a:pPr marL="135255">
              <a:lnSpc>
                <a:spcPct val="100000"/>
              </a:lnSpc>
            </a:pPr>
            <a:r>
              <a:rPr dirty="0" spc="-20"/>
              <a:t>ЦОКО</a:t>
            </a:r>
          </a:p>
          <a:p>
            <a:pPr marL="154305" marR="1057275">
              <a:lnSpc>
                <a:spcPct val="80000"/>
              </a:lnSpc>
              <a:spcBef>
                <a:spcPts val="440"/>
              </a:spcBef>
            </a:pPr>
            <a:r>
              <a:rPr dirty="0" sz="1600" spc="-10" i="1">
                <a:latin typeface="Arial"/>
                <a:cs typeface="Arial"/>
              </a:rPr>
              <a:t>центр</a:t>
            </a:r>
            <a:r>
              <a:rPr dirty="0" sz="1600" spc="-65" i="1">
                <a:latin typeface="Arial"/>
                <a:cs typeface="Arial"/>
              </a:rPr>
              <a:t> </a:t>
            </a:r>
            <a:r>
              <a:rPr dirty="0" sz="1600" spc="-10" i="1">
                <a:latin typeface="Arial"/>
                <a:cs typeface="Arial"/>
              </a:rPr>
              <a:t>оценки</a:t>
            </a:r>
            <a:r>
              <a:rPr dirty="0" sz="1600" spc="-70" i="1">
                <a:latin typeface="Arial"/>
                <a:cs typeface="Arial"/>
              </a:rPr>
              <a:t> </a:t>
            </a:r>
            <a:r>
              <a:rPr dirty="0" sz="1600" spc="-10" i="1">
                <a:latin typeface="Arial"/>
                <a:cs typeface="Arial"/>
              </a:rPr>
              <a:t>качества образования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20"/>
              </a:spcBef>
            </a:pPr>
            <a:endParaRPr sz="1600">
              <a:latin typeface="Arial"/>
              <a:cs typeface="Arial"/>
            </a:endParaRPr>
          </a:p>
          <a:p>
            <a:pPr marL="183515">
              <a:lnSpc>
                <a:spcPct val="100000"/>
              </a:lnSpc>
            </a:pPr>
            <a:r>
              <a:rPr dirty="0" spc="-25"/>
              <a:t>ИРО</a:t>
            </a:r>
          </a:p>
          <a:p>
            <a:pPr marL="135255">
              <a:lnSpc>
                <a:spcPts val="1730"/>
              </a:lnSpc>
              <a:spcBef>
                <a:spcPts val="455"/>
              </a:spcBef>
            </a:pPr>
            <a:r>
              <a:rPr dirty="0" sz="1600" spc="-10" i="1">
                <a:latin typeface="Arial"/>
                <a:cs typeface="Arial"/>
              </a:rPr>
              <a:t>институт</a:t>
            </a:r>
            <a:r>
              <a:rPr dirty="0" sz="1600" spc="-40" i="1">
                <a:latin typeface="Arial"/>
                <a:cs typeface="Arial"/>
              </a:rPr>
              <a:t> </a:t>
            </a:r>
            <a:r>
              <a:rPr dirty="0" sz="1600" spc="-10" i="1">
                <a:latin typeface="Arial"/>
                <a:cs typeface="Arial"/>
              </a:rPr>
              <a:t>развития</a:t>
            </a:r>
            <a:endParaRPr sz="1600">
              <a:latin typeface="Arial"/>
              <a:cs typeface="Arial"/>
            </a:endParaRPr>
          </a:p>
          <a:p>
            <a:pPr marL="135255">
              <a:lnSpc>
                <a:spcPts val="1730"/>
              </a:lnSpc>
            </a:pPr>
            <a:r>
              <a:rPr dirty="0" sz="1600" i="1">
                <a:latin typeface="Arial"/>
                <a:cs typeface="Arial"/>
              </a:rPr>
              <a:t>образования</a:t>
            </a:r>
            <a:r>
              <a:rPr dirty="0" sz="1600" spc="-55" i="1">
                <a:latin typeface="Arial"/>
                <a:cs typeface="Arial"/>
              </a:rPr>
              <a:t> </a:t>
            </a:r>
            <a:r>
              <a:rPr dirty="0" sz="1600" spc="-10" i="1">
                <a:latin typeface="Arial"/>
                <a:cs typeface="Arial"/>
              </a:rPr>
              <a:t>Краснодарского</a:t>
            </a:r>
            <a:r>
              <a:rPr dirty="0" sz="1600" spc="-40" i="1">
                <a:latin typeface="Arial"/>
                <a:cs typeface="Arial"/>
              </a:rPr>
              <a:t> </a:t>
            </a:r>
            <a:r>
              <a:rPr dirty="0" sz="1600" spc="-20" i="1">
                <a:latin typeface="Arial"/>
                <a:cs typeface="Arial"/>
              </a:rPr>
              <a:t>края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12" name="object 12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0119359" y="4125467"/>
            <a:ext cx="1267968" cy="1144523"/>
          </a:xfrm>
          <a:prstGeom prst="rect">
            <a:avLst/>
          </a:prstGeom>
        </p:spPr>
      </p:pic>
      <p:sp>
        <p:nvSpPr>
          <p:cNvPr id="13" name="object 13" descr=""/>
          <p:cNvSpPr txBox="1"/>
          <p:nvPr/>
        </p:nvSpPr>
        <p:spPr>
          <a:xfrm>
            <a:off x="701751" y="1325372"/>
            <a:ext cx="3693795" cy="49377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90805">
              <a:lnSpc>
                <a:spcPts val="3335"/>
              </a:lnSpc>
              <a:spcBef>
                <a:spcPts val="95"/>
              </a:spcBef>
            </a:pPr>
            <a:r>
              <a:rPr dirty="0" sz="2800" spc="-10" b="1">
                <a:solidFill>
                  <a:srgbClr val="001F5F"/>
                </a:solidFill>
                <a:latin typeface="Arial"/>
                <a:cs typeface="Arial"/>
              </a:rPr>
              <a:t>РОСОБРНАДЗОР</a:t>
            </a:r>
            <a:endParaRPr sz="2800">
              <a:latin typeface="Arial"/>
              <a:cs typeface="Arial"/>
            </a:endParaRPr>
          </a:p>
          <a:p>
            <a:pPr marL="253365" marR="1260475">
              <a:lnSpc>
                <a:spcPts val="1540"/>
              </a:lnSpc>
              <a:spcBef>
                <a:spcPts val="345"/>
              </a:spcBef>
            </a:pPr>
            <a:r>
              <a:rPr dirty="0" sz="1600" b="1" i="1">
                <a:solidFill>
                  <a:srgbClr val="001F5F"/>
                </a:solidFill>
                <a:latin typeface="Arial"/>
                <a:cs typeface="Arial"/>
              </a:rPr>
              <a:t>федеральная</a:t>
            </a:r>
            <a:r>
              <a:rPr dirty="0" sz="1600" spc="-70" b="1" i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600" spc="-10" b="1" i="1">
                <a:solidFill>
                  <a:srgbClr val="001F5F"/>
                </a:solidFill>
                <a:latin typeface="Arial"/>
                <a:cs typeface="Arial"/>
              </a:rPr>
              <a:t>служба </a:t>
            </a:r>
            <a:r>
              <a:rPr dirty="0" sz="1600" b="1" i="1">
                <a:solidFill>
                  <a:srgbClr val="001F5F"/>
                </a:solidFill>
                <a:latin typeface="Arial"/>
                <a:cs typeface="Arial"/>
              </a:rPr>
              <a:t>по</a:t>
            </a:r>
            <a:r>
              <a:rPr dirty="0" sz="1600" spc="-30" b="1" i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600" spc="-10" b="1" i="1">
                <a:solidFill>
                  <a:srgbClr val="001F5F"/>
                </a:solidFill>
                <a:latin typeface="Arial"/>
                <a:cs typeface="Arial"/>
              </a:rPr>
              <a:t>надзору</a:t>
            </a:r>
            <a:r>
              <a:rPr dirty="0" sz="1600" spc="-35" b="1" i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600" b="1" i="1">
                <a:solidFill>
                  <a:srgbClr val="001F5F"/>
                </a:solidFill>
                <a:latin typeface="Arial"/>
                <a:cs typeface="Arial"/>
              </a:rPr>
              <a:t>в</a:t>
            </a:r>
            <a:r>
              <a:rPr dirty="0" sz="1600" spc="-20" b="1" i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600" spc="-10" b="1" i="1">
                <a:solidFill>
                  <a:srgbClr val="001F5F"/>
                </a:solidFill>
                <a:latin typeface="Arial"/>
                <a:cs typeface="Arial"/>
              </a:rPr>
              <a:t>сфере </a:t>
            </a:r>
            <a:r>
              <a:rPr dirty="0" sz="1600" b="1" i="1">
                <a:solidFill>
                  <a:srgbClr val="001F5F"/>
                </a:solidFill>
                <a:latin typeface="Arial"/>
                <a:cs typeface="Arial"/>
              </a:rPr>
              <a:t>образования</a:t>
            </a:r>
            <a:r>
              <a:rPr dirty="0" sz="1600" spc="-50" b="1" i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600" b="1" i="1">
                <a:solidFill>
                  <a:srgbClr val="001F5F"/>
                </a:solidFill>
                <a:latin typeface="Arial"/>
                <a:cs typeface="Arial"/>
              </a:rPr>
              <a:t>и</a:t>
            </a:r>
            <a:r>
              <a:rPr dirty="0" sz="1600" spc="-45" b="1" i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600" spc="-20" b="1" i="1">
                <a:solidFill>
                  <a:srgbClr val="001F5F"/>
                </a:solidFill>
                <a:latin typeface="Arial"/>
                <a:cs typeface="Arial"/>
              </a:rPr>
              <a:t>науки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145"/>
              </a:spcBef>
            </a:pPr>
            <a:endParaRPr sz="1600">
              <a:latin typeface="Arial"/>
              <a:cs typeface="Arial"/>
            </a:endParaRPr>
          </a:p>
          <a:p>
            <a:pPr marL="288290">
              <a:lnSpc>
                <a:spcPct val="100000"/>
              </a:lnSpc>
              <a:spcBef>
                <a:spcPts val="5"/>
              </a:spcBef>
            </a:pPr>
            <a:r>
              <a:rPr dirty="0" sz="2800" spc="-10" b="1">
                <a:solidFill>
                  <a:srgbClr val="001F5F"/>
                </a:solidFill>
                <a:latin typeface="Arial"/>
                <a:cs typeface="Arial"/>
              </a:rPr>
              <a:t>НАВИГАТОР</a:t>
            </a:r>
            <a:endParaRPr sz="2800">
              <a:latin typeface="Arial"/>
              <a:cs typeface="Arial"/>
            </a:endParaRPr>
          </a:p>
          <a:p>
            <a:pPr marL="128270">
              <a:lnSpc>
                <a:spcPts val="1730"/>
              </a:lnSpc>
              <a:spcBef>
                <a:spcPts val="450"/>
              </a:spcBef>
            </a:pPr>
            <a:r>
              <a:rPr dirty="0" sz="1600" spc="-10" b="1" i="1">
                <a:solidFill>
                  <a:srgbClr val="001F5F"/>
                </a:solidFill>
                <a:latin typeface="Arial"/>
                <a:cs typeface="Arial"/>
              </a:rPr>
              <a:t>информационный</a:t>
            </a:r>
            <a:r>
              <a:rPr dirty="0" sz="1600" spc="10" b="1" i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600" spc="-10" b="1" i="1">
                <a:solidFill>
                  <a:srgbClr val="001F5F"/>
                </a:solidFill>
                <a:latin typeface="Arial"/>
                <a:cs typeface="Arial"/>
              </a:rPr>
              <a:t>портал</a:t>
            </a:r>
            <a:endParaRPr sz="1600">
              <a:latin typeface="Arial"/>
              <a:cs typeface="Arial"/>
            </a:endParaRPr>
          </a:p>
          <a:p>
            <a:pPr marL="128270">
              <a:lnSpc>
                <a:spcPts val="1730"/>
              </a:lnSpc>
            </a:pPr>
            <a:r>
              <a:rPr dirty="0" sz="1600" spc="-10" b="1" i="1">
                <a:solidFill>
                  <a:srgbClr val="001F5F"/>
                </a:solidFill>
                <a:latin typeface="Arial"/>
                <a:cs typeface="Arial"/>
              </a:rPr>
              <a:t>Рособрнадзора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0"/>
              </a:spcBef>
            </a:pPr>
            <a:endParaRPr sz="1600">
              <a:latin typeface="Arial"/>
              <a:cs typeface="Arial"/>
            </a:endParaRPr>
          </a:p>
          <a:p>
            <a:pPr marL="241300">
              <a:lnSpc>
                <a:spcPct val="100000"/>
              </a:lnSpc>
            </a:pPr>
            <a:r>
              <a:rPr dirty="0" sz="2800" spc="-20" b="1">
                <a:solidFill>
                  <a:srgbClr val="001F5F"/>
                </a:solidFill>
                <a:latin typeface="Arial"/>
                <a:cs typeface="Arial"/>
              </a:rPr>
              <a:t>ФИПИ</a:t>
            </a:r>
            <a:endParaRPr sz="2800">
              <a:latin typeface="Arial"/>
              <a:cs typeface="Arial"/>
            </a:endParaRPr>
          </a:p>
          <a:p>
            <a:pPr marL="12700" marR="904240">
              <a:lnSpc>
                <a:spcPts val="1540"/>
              </a:lnSpc>
              <a:spcBef>
                <a:spcPts val="990"/>
              </a:spcBef>
            </a:pPr>
            <a:r>
              <a:rPr dirty="0" sz="1600" b="1" i="1">
                <a:solidFill>
                  <a:srgbClr val="001F5F"/>
                </a:solidFill>
                <a:latin typeface="Arial"/>
                <a:cs typeface="Arial"/>
              </a:rPr>
              <a:t>федеральный</a:t>
            </a:r>
            <a:r>
              <a:rPr dirty="0" sz="1600" spc="-85" b="1" i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600" spc="-10" b="1" i="1">
                <a:solidFill>
                  <a:srgbClr val="001F5F"/>
                </a:solidFill>
                <a:latin typeface="Arial"/>
                <a:cs typeface="Arial"/>
              </a:rPr>
              <a:t>институт </a:t>
            </a:r>
            <a:r>
              <a:rPr dirty="0" sz="1600" b="1" i="1">
                <a:solidFill>
                  <a:srgbClr val="001F5F"/>
                </a:solidFill>
                <a:latin typeface="Arial"/>
                <a:cs typeface="Arial"/>
              </a:rPr>
              <a:t>педагогических</a:t>
            </a:r>
            <a:r>
              <a:rPr dirty="0" sz="1600" spc="-75" b="1" i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600" spc="-10" b="1" i="1">
                <a:solidFill>
                  <a:srgbClr val="001F5F"/>
                </a:solidFill>
                <a:latin typeface="Arial"/>
                <a:cs typeface="Arial"/>
              </a:rPr>
              <a:t>измерений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4"/>
              </a:spcBef>
            </a:pPr>
            <a:endParaRPr sz="1600">
              <a:latin typeface="Arial"/>
              <a:cs typeface="Arial"/>
            </a:endParaRPr>
          </a:p>
          <a:p>
            <a:pPr marL="1548130">
              <a:lnSpc>
                <a:spcPts val="3185"/>
              </a:lnSpc>
            </a:pPr>
            <a:r>
              <a:rPr dirty="0" sz="2800" spc="-20" b="1">
                <a:solidFill>
                  <a:srgbClr val="001F5F"/>
                </a:solidFill>
                <a:latin typeface="Arial"/>
                <a:cs typeface="Arial"/>
              </a:rPr>
              <a:t>ВКОНТАКТЕ</a:t>
            </a:r>
            <a:endParaRPr sz="2800">
              <a:latin typeface="Arial"/>
              <a:cs typeface="Arial"/>
            </a:endParaRPr>
          </a:p>
          <a:p>
            <a:pPr marL="1548130">
              <a:lnSpc>
                <a:spcPts val="1555"/>
              </a:lnSpc>
            </a:pPr>
            <a:r>
              <a:rPr dirty="0" sz="1600" spc="-10" b="1" i="1">
                <a:solidFill>
                  <a:srgbClr val="001F5F"/>
                </a:solidFill>
                <a:latin typeface="Arial"/>
                <a:cs typeface="Arial"/>
              </a:rPr>
              <a:t>информация</a:t>
            </a:r>
            <a:endParaRPr sz="1600">
              <a:latin typeface="Arial"/>
              <a:cs typeface="Arial"/>
            </a:endParaRPr>
          </a:p>
          <a:p>
            <a:pPr marL="1548130">
              <a:lnSpc>
                <a:spcPts val="1730"/>
              </a:lnSpc>
            </a:pPr>
            <a:r>
              <a:rPr dirty="0" sz="1600" b="1" i="1">
                <a:solidFill>
                  <a:srgbClr val="001F5F"/>
                </a:solidFill>
                <a:latin typeface="Arial"/>
                <a:cs typeface="Arial"/>
              </a:rPr>
              <a:t>по</a:t>
            </a:r>
            <a:r>
              <a:rPr dirty="0" sz="1600" spc="-10" b="1" i="1">
                <a:solidFill>
                  <a:srgbClr val="001F5F"/>
                </a:solidFill>
                <a:latin typeface="Arial"/>
                <a:cs typeface="Arial"/>
              </a:rPr>
              <a:t> ГИА-</a:t>
            </a:r>
            <a:r>
              <a:rPr dirty="0" sz="1600" b="1" i="1">
                <a:solidFill>
                  <a:srgbClr val="001F5F"/>
                </a:solidFill>
                <a:latin typeface="Arial"/>
                <a:cs typeface="Arial"/>
              </a:rPr>
              <a:t>9</a:t>
            </a:r>
            <a:r>
              <a:rPr dirty="0" sz="1600" spc="-10" b="1" i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600" b="1" i="1">
                <a:solidFill>
                  <a:srgbClr val="001F5F"/>
                </a:solidFill>
                <a:latin typeface="Arial"/>
                <a:cs typeface="Arial"/>
              </a:rPr>
              <a:t>в </a:t>
            </a:r>
            <a:r>
              <a:rPr dirty="0" sz="1600" spc="-20" b="1" i="1">
                <a:solidFill>
                  <a:srgbClr val="001F5F"/>
                </a:solidFill>
                <a:latin typeface="Arial"/>
                <a:cs typeface="Arial"/>
              </a:rPr>
              <a:t>крае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14" name="object 14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416552" y="5405628"/>
            <a:ext cx="978408" cy="975360"/>
          </a:xfrm>
          <a:prstGeom prst="rect">
            <a:avLst/>
          </a:prstGeom>
        </p:spPr>
      </p:pic>
      <p:pic>
        <p:nvPicPr>
          <p:cNvPr id="15" name="object 15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079235" y="5381244"/>
            <a:ext cx="891539" cy="976884"/>
          </a:xfrm>
          <a:prstGeom prst="rect">
            <a:avLst/>
          </a:prstGeom>
        </p:spPr>
      </p:pic>
      <p:sp>
        <p:nvSpPr>
          <p:cNvPr id="16" name="object 16" descr=""/>
          <p:cNvSpPr txBox="1"/>
          <p:nvPr/>
        </p:nvSpPr>
        <p:spPr>
          <a:xfrm>
            <a:off x="7001256" y="5591555"/>
            <a:ext cx="4601210" cy="698500"/>
          </a:xfrm>
          <a:prstGeom prst="rect">
            <a:avLst/>
          </a:prstGeom>
          <a:solidFill>
            <a:srgbClr val="D5DCE4"/>
          </a:solidFill>
        </p:spPr>
        <p:txBody>
          <a:bodyPr wrap="square" lIns="0" tIns="31114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244"/>
              </a:spcBef>
            </a:pPr>
            <a:r>
              <a:rPr dirty="0" sz="2000" b="1">
                <a:solidFill>
                  <a:srgbClr val="001F5F"/>
                </a:solidFill>
                <a:latin typeface="Calibri"/>
                <a:cs typeface="Calibri"/>
              </a:rPr>
              <a:t>РЕГИОНАЛЬНАЯ</a:t>
            </a:r>
            <a:r>
              <a:rPr dirty="0" sz="2000" spc="-75" b="1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2000" spc="-10" b="1">
                <a:solidFill>
                  <a:srgbClr val="001F5F"/>
                </a:solidFill>
                <a:latin typeface="Calibri"/>
                <a:cs typeface="Calibri"/>
              </a:rPr>
              <a:t>ГОРЯЧАЯ</a:t>
            </a:r>
            <a:r>
              <a:rPr dirty="0" sz="2000" spc="-70" b="1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2000" spc="-10" b="1">
                <a:solidFill>
                  <a:srgbClr val="001F5F"/>
                </a:solidFill>
                <a:latin typeface="Calibri"/>
                <a:cs typeface="Calibri"/>
              </a:rPr>
              <a:t>ЛИНИЯ</a:t>
            </a:r>
            <a:endParaRPr sz="2000">
              <a:latin typeface="Calibri"/>
              <a:cs typeface="Calibri"/>
            </a:endParaRPr>
          </a:p>
          <a:p>
            <a:pPr algn="ctr" marL="1270">
              <a:lnSpc>
                <a:spcPct val="100000"/>
              </a:lnSpc>
            </a:pPr>
            <a:r>
              <a:rPr dirty="0" sz="2000" b="1">
                <a:solidFill>
                  <a:srgbClr val="001F5F"/>
                </a:solidFill>
                <a:latin typeface="Calibri"/>
                <a:cs typeface="Calibri"/>
              </a:rPr>
              <a:t>+7</a:t>
            </a:r>
            <a:r>
              <a:rPr dirty="0" sz="2000" spc="-5" b="1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01F5F"/>
                </a:solidFill>
                <a:latin typeface="Calibri"/>
                <a:cs typeface="Calibri"/>
              </a:rPr>
              <a:t>928</a:t>
            </a:r>
            <a:r>
              <a:rPr dirty="0" sz="2000" spc="-30" b="1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01F5F"/>
                </a:solidFill>
                <a:latin typeface="Calibri"/>
                <a:cs typeface="Calibri"/>
              </a:rPr>
              <a:t>42</a:t>
            </a:r>
            <a:r>
              <a:rPr dirty="0" sz="2000" spc="-15" b="1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01F5F"/>
                </a:solidFill>
                <a:latin typeface="Calibri"/>
                <a:cs typeface="Calibri"/>
              </a:rPr>
              <a:t>42</a:t>
            </a:r>
            <a:r>
              <a:rPr dirty="0" sz="2000" spc="-10" b="1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2000" spc="-25" b="1">
                <a:solidFill>
                  <a:srgbClr val="001F5F"/>
                </a:solidFill>
                <a:latin typeface="Calibri"/>
                <a:cs typeface="Calibri"/>
              </a:rPr>
              <a:t>658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41375" y="86868"/>
            <a:ext cx="585216" cy="1016507"/>
          </a:xfrm>
          <a:prstGeom prst="rect">
            <a:avLst/>
          </a:prstGeom>
        </p:spPr>
      </p:pic>
      <p:grpSp>
        <p:nvGrpSpPr>
          <p:cNvPr id="3" name="object 3" descr=""/>
          <p:cNvGrpSpPr/>
          <p:nvPr/>
        </p:nvGrpSpPr>
        <p:grpSpPr>
          <a:xfrm>
            <a:off x="437387" y="1240536"/>
            <a:ext cx="3910965" cy="5500370"/>
            <a:chOff x="437387" y="1240536"/>
            <a:chExt cx="3910965" cy="5500370"/>
          </a:xfrm>
        </p:grpSpPr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75487" y="1278636"/>
              <a:ext cx="3834384" cy="5423916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456437" y="1259586"/>
              <a:ext cx="3872865" cy="5462270"/>
            </a:xfrm>
            <a:custGeom>
              <a:avLst/>
              <a:gdLst/>
              <a:ahLst/>
              <a:cxnLst/>
              <a:rect l="l" t="t" r="r" b="b"/>
              <a:pathLst>
                <a:path w="3872865" h="5462270">
                  <a:moveTo>
                    <a:pt x="0" y="5462016"/>
                  </a:moveTo>
                  <a:lnTo>
                    <a:pt x="3872484" y="5462016"/>
                  </a:lnTo>
                  <a:lnTo>
                    <a:pt x="3872484" y="0"/>
                  </a:lnTo>
                  <a:lnTo>
                    <a:pt x="0" y="0"/>
                  </a:lnTo>
                  <a:lnTo>
                    <a:pt x="0" y="5462016"/>
                  </a:lnTo>
                  <a:close/>
                </a:path>
              </a:pathLst>
            </a:custGeom>
            <a:ln w="38100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6" name="object 6" descr=""/>
          <p:cNvGrpSpPr/>
          <p:nvPr/>
        </p:nvGrpSpPr>
        <p:grpSpPr>
          <a:xfrm>
            <a:off x="7740395" y="1284732"/>
            <a:ext cx="3805554" cy="5454650"/>
            <a:chOff x="7740395" y="1284732"/>
            <a:chExt cx="3805554" cy="5454650"/>
          </a:xfrm>
        </p:grpSpPr>
        <p:pic>
          <p:nvPicPr>
            <p:cNvPr id="7" name="object 7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778495" y="1322832"/>
              <a:ext cx="3729228" cy="5378196"/>
            </a:xfrm>
            <a:prstGeom prst="rect">
              <a:avLst/>
            </a:prstGeom>
          </p:spPr>
        </p:pic>
        <p:sp>
          <p:nvSpPr>
            <p:cNvPr id="8" name="object 8" descr=""/>
            <p:cNvSpPr/>
            <p:nvPr/>
          </p:nvSpPr>
          <p:spPr>
            <a:xfrm>
              <a:off x="7759445" y="1303782"/>
              <a:ext cx="3767454" cy="5416550"/>
            </a:xfrm>
            <a:custGeom>
              <a:avLst/>
              <a:gdLst/>
              <a:ahLst/>
              <a:cxnLst/>
              <a:rect l="l" t="t" r="r" b="b"/>
              <a:pathLst>
                <a:path w="3767454" h="5416550">
                  <a:moveTo>
                    <a:pt x="0" y="5416296"/>
                  </a:moveTo>
                  <a:lnTo>
                    <a:pt x="3767328" y="5416296"/>
                  </a:lnTo>
                  <a:lnTo>
                    <a:pt x="3767328" y="0"/>
                  </a:lnTo>
                  <a:lnTo>
                    <a:pt x="0" y="0"/>
                  </a:lnTo>
                  <a:lnTo>
                    <a:pt x="0" y="5416296"/>
                  </a:lnTo>
                  <a:close/>
                </a:path>
              </a:pathLst>
            </a:custGeom>
            <a:ln w="38100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 descr=""/>
          <p:cNvSpPr txBox="1"/>
          <p:nvPr/>
        </p:nvSpPr>
        <p:spPr>
          <a:xfrm>
            <a:off x="4946903" y="1648967"/>
            <a:ext cx="2484120" cy="1308100"/>
          </a:xfrm>
          <a:prstGeom prst="rect">
            <a:avLst/>
          </a:prstGeom>
          <a:solidFill>
            <a:srgbClr val="D5DCE4"/>
          </a:solidFill>
        </p:spPr>
        <p:txBody>
          <a:bodyPr wrap="square" lIns="0" tIns="3175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250"/>
              </a:spcBef>
            </a:pPr>
            <a:r>
              <a:rPr dirty="0" sz="1600" spc="-10" b="1">
                <a:solidFill>
                  <a:srgbClr val="0F233D"/>
                </a:solidFill>
                <a:latin typeface="Calibri"/>
                <a:cs typeface="Calibri"/>
              </a:rPr>
              <a:t>Федеральный</a:t>
            </a:r>
            <a:r>
              <a:rPr dirty="0" sz="1600" b="1">
                <a:solidFill>
                  <a:srgbClr val="0F233D"/>
                </a:solidFill>
                <a:latin typeface="Calibri"/>
                <a:cs typeface="Calibri"/>
              </a:rPr>
              <a:t> </a:t>
            </a:r>
            <a:r>
              <a:rPr dirty="0" sz="1600" spc="-10" b="1">
                <a:solidFill>
                  <a:srgbClr val="0F233D"/>
                </a:solidFill>
                <a:latin typeface="Calibri"/>
                <a:cs typeface="Calibri"/>
              </a:rPr>
              <a:t>закон</a:t>
            </a:r>
            <a:endParaRPr sz="16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dirty="0" sz="1600">
                <a:solidFill>
                  <a:srgbClr val="0F233D"/>
                </a:solidFill>
                <a:latin typeface="Calibri"/>
                <a:cs typeface="Calibri"/>
              </a:rPr>
              <a:t>от</a:t>
            </a:r>
            <a:r>
              <a:rPr dirty="0" sz="1600" spc="-20">
                <a:solidFill>
                  <a:srgbClr val="0F233D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0F233D"/>
                </a:solidFill>
                <a:latin typeface="Calibri"/>
                <a:cs typeface="Calibri"/>
              </a:rPr>
              <a:t>29</a:t>
            </a:r>
            <a:r>
              <a:rPr dirty="0" sz="1600" spc="-30">
                <a:solidFill>
                  <a:srgbClr val="0F233D"/>
                </a:solidFill>
                <a:latin typeface="Calibri"/>
                <a:cs typeface="Calibri"/>
              </a:rPr>
              <a:t> </a:t>
            </a:r>
            <a:r>
              <a:rPr dirty="0" sz="1600" spc="-10">
                <a:solidFill>
                  <a:srgbClr val="0F233D"/>
                </a:solidFill>
                <a:latin typeface="Calibri"/>
                <a:cs typeface="Calibri"/>
              </a:rPr>
              <a:t>декабря</a:t>
            </a:r>
            <a:r>
              <a:rPr dirty="0" sz="1600" spc="-40">
                <a:solidFill>
                  <a:srgbClr val="0F233D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0F233D"/>
                </a:solidFill>
                <a:latin typeface="Calibri"/>
                <a:cs typeface="Calibri"/>
              </a:rPr>
              <a:t>2012</a:t>
            </a:r>
            <a:r>
              <a:rPr dirty="0" sz="1600" spc="-5">
                <a:solidFill>
                  <a:srgbClr val="0F233D"/>
                </a:solidFill>
                <a:latin typeface="Calibri"/>
                <a:cs typeface="Calibri"/>
              </a:rPr>
              <a:t> </a:t>
            </a:r>
            <a:r>
              <a:rPr dirty="0" sz="1600" spc="-20">
                <a:solidFill>
                  <a:srgbClr val="0F233D"/>
                </a:solidFill>
                <a:latin typeface="Calibri"/>
                <a:cs typeface="Calibri"/>
              </a:rPr>
              <a:t>года</a:t>
            </a:r>
            <a:endParaRPr sz="16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dirty="0" sz="1600">
                <a:solidFill>
                  <a:srgbClr val="0F233D"/>
                </a:solidFill>
                <a:latin typeface="Calibri"/>
                <a:cs typeface="Calibri"/>
              </a:rPr>
              <a:t>№</a:t>
            </a:r>
            <a:r>
              <a:rPr dirty="0" sz="1600" spc="-10">
                <a:solidFill>
                  <a:srgbClr val="0F233D"/>
                </a:solidFill>
                <a:latin typeface="Calibri"/>
                <a:cs typeface="Calibri"/>
              </a:rPr>
              <a:t> </a:t>
            </a:r>
            <a:r>
              <a:rPr dirty="0" sz="1600" spc="-20">
                <a:solidFill>
                  <a:srgbClr val="0F233D"/>
                </a:solidFill>
                <a:latin typeface="Calibri"/>
                <a:cs typeface="Calibri"/>
              </a:rPr>
              <a:t>273-</a:t>
            </a:r>
            <a:r>
              <a:rPr dirty="0" sz="1600">
                <a:solidFill>
                  <a:srgbClr val="0F233D"/>
                </a:solidFill>
                <a:latin typeface="Calibri"/>
                <a:cs typeface="Calibri"/>
              </a:rPr>
              <a:t>ФЗ</a:t>
            </a:r>
            <a:r>
              <a:rPr dirty="0" sz="1600" spc="20">
                <a:solidFill>
                  <a:srgbClr val="0F233D"/>
                </a:solidFill>
                <a:latin typeface="Calibri"/>
                <a:cs typeface="Calibri"/>
              </a:rPr>
              <a:t> </a:t>
            </a:r>
            <a:r>
              <a:rPr dirty="0" sz="1600" spc="-25" b="1">
                <a:solidFill>
                  <a:srgbClr val="0F233D"/>
                </a:solidFill>
                <a:latin typeface="Calibri"/>
                <a:cs typeface="Calibri"/>
              </a:rPr>
              <a:t>"Об</a:t>
            </a:r>
            <a:endParaRPr sz="1600">
              <a:latin typeface="Calibri"/>
              <a:cs typeface="Calibri"/>
            </a:endParaRPr>
          </a:p>
          <a:p>
            <a:pPr marL="160655" marR="155575" indent="427990">
              <a:lnSpc>
                <a:spcPts val="1930"/>
              </a:lnSpc>
              <a:spcBef>
                <a:spcPts val="55"/>
              </a:spcBef>
            </a:pPr>
            <a:r>
              <a:rPr dirty="0" sz="1600" b="1">
                <a:solidFill>
                  <a:srgbClr val="0F233D"/>
                </a:solidFill>
                <a:latin typeface="Calibri"/>
                <a:cs typeface="Calibri"/>
              </a:rPr>
              <a:t>образовании</a:t>
            </a:r>
            <a:r>
              <a:rPr dirty="0" sz="1600" spc="-70" b="1">
                <a:solidFill>
                  <a:srgbClr val="0F233D"/>
                </a:solidFill>
                <a:latin typeface="Calibri"/>
                <a:cs typeface="Calibri"/>
              </a:rPr>
              <a:t> </a:t>
            </a:r>
            <a:r>
              <a:rPr dirty="0" sz="1600" spc="-50" b="1">
                <a:solidFill>
                  <a:srgbClr val="0F233D"/>
                </a:solidFill>
                <a:latin typeface="Calibri"/>
                <a:cs typeface="Calibri"/>
              </a:rPr>
              <a:t>в </a:t>
            </a:r>
            <a:r>
              <a:rPr dirty="0" sz="1600" spc="-10" b="1">
                <a:solidFill>
                  <a:srgbClr val="0F233D"/>
                </a:solidFill>
                <a:latin typeface="Calibri"/>
                <a:cs typeface="Calibri"/>
              </a:rPr>
              <a:t>Российской</a:t>
            </a:r>
            <a:r>
              <a:rPr dirty="0" sz="1600" spc="-45" b="1">
                <a:solidFill>
                  <a:srgbClr val="0F233D"/>
                </a:solidFill>
                <a:latin typeface="Calibri"/>
                <a:cs typeface="Calibri"/>
              </a:rPr>
              <a:t> </a:t>
            </a:r>
            <a:r>
              <a:rPr dirty="0" sz="1600" spc="-10" b="1">
                <a:solidFill>
                  <a:srgbClr val="0F233D"/>
                </a:solidFill>
                <a:latin typeface="Calibri"/>
                <a:cs typeface="Calibri"/>
              </a:rPr>
              <a:t>Федерации"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4933188" y="3991355"/>
            <a:ext cx="2359660" cy="2039620"/>
          </a:xfrm>
          <a:prstGeom prst="rect">
            <a:avLst/>
          </a:prstGeom>
          <a:solidFill>
            <a:srgbClr val="D5DCE4"/>
          </a:solidFill>
        </p:spPr>
        <p:txBody>
          <a:bodyPr wrap="square" lIns="0" tIns="34290" rIns="0" bIns="0" rtlCol="0" vert="horz">
            <a:spAutoFit/>
          </a:bodyPr>
          <a:lstStyle/>
          <a:p>
            <a:pPr marL="793750">
              <a:lnSpc>
                <a:spcPts val="1914"/>
              </a:lnSpc>
              <a:spcBef>
                <a:spcPts val="270"/>
              </a:spcBef>
            </a:pPr>
            <a:r>
              <a:rPr dirty="0" sz="1600" spc="-10" b="1">
                <a:solidFill>
                  <a:srgbClr val="0F233D"/>
                </a:solidFill>
                <a:latin typeface="Calibri"/>
                <a:cs typeface="Calibri"/>
              </a:rPr>
              <a:t>Порядок</a:t>
            </a:r>
            <a:endParaRPr sz="1600">
              <a:latin typeface="Calibri"/>
              <a:cs typeface="Calibri"/>
            </a:endParaRPr>
          </a:p>
          <a:p>
            <a:pPr marL="450850" marR="442595" indent="208279">
              <a:lnSpc>
                <a:spcPts val="1920"/>
              </a:lnSpc>
              <a:spcBef>
                <a:spcPts val="55"/>
              </a:spcBef>
            </a:pPr>
            <a:r>
              <a:rPr dirty="0" sz="1600" spc="-10">
                <a:solidFill>
                  <a:srgbClr val="0F233D"/>
                </a:solidFill>
                <a:latin typeface="Calibri"/>
                <a:cs typeface="Calibri"/>
              </a:rPr>
              <a:t>проведения государственной</a:t>
            </a:r>
            <a:endParaRPr sz="1600">
              <a:latin typeface="Calibri"/>
              <a:cs typeface="Calibri"/>
            </a:endParaRPr>
          </a:p>
          <a:p>
            <a:pPr algn="ctr" marL="158115" marR="149225">
              <a:lnSpc>
                <a:spcPts val="1920"/>
              </a:lnSpc>
            </a:pPr>
            <a:r>
              <a:rPr dirty="0" sz="1600" spc="-10">
                <a:solidFill>
                  <a:srgbClr val="0F233D"/>
                </a:solidFill>
                <a:latin typeface="Calibri"/>
                <a:cs typeface="Calibri"/>
              </a:rPr>
              <a:t>итоговой</a:t>
            </a:r>
            <a:r>
              <a:rPr dirty="0" sz="1600" spc="-50">
                <a:solidFill>
                  <a:srgbClr val="0F233D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0F233D"/>
                </a:solidFill>
                <a:latin typeface="Calibri"/>
                <a:cs typeface="Calibri"/>
              </a:rPr>
              <a:t>аттестации</a:t>
            </a:r>
            <a:r>
              <a:rPr dirty="0" sz="1600" spc="-55">
                <a:solidFill>
                  <a:srgbClr val="0F233D"/>
                </a:solidFill>
                <a:latin typeface="Calibri"/>
                <a:cs typeface="Calibri"/>
              </a:rPr>
              <a:t> </a:t>
            </a:r>
            <a:r>
              <a:rPr dirty="0" sz="1600" spc="-25">
                <a:solidFill>
                  <a:srgbClr val="0F233D"/>
                </a:solidFill>
                <a:latin typeface="Calibri"/>
                <a:cs typeface="Calibri"/>
              </a:rPr>
              <a:t>по </a:t>
            </a:r>
            <a:r>
              <a:rPr dirty="0" sz="1600" spc="-10">
                <a:solidFill>
                  <a:srgbClr val="0F233D"/>
                </a:solidFill>
                <a:latin typeface="Calibri"/>
                <a:cs typeface="Calibri"/>
              </a:rPr>
              <a:t>образовательным программам</a:t>
            </a:r>
            <a:r>
              <a:rPr dirty="0" sz="1600" spc="-20">
                <a:solidFill>
                  <a:srgbClr val="0F233D"/>
                </a:solidFill>
                <a:latin typeface="Calibri"/>
                <a:cs typeface="Calibri"/>
              </a:rPr>
              <a:t> </a:t>
            </a:r>
            <a:r>
              <a:rPr dirty="0" sz="1600" spc="-10">
                <a:solidFill>
                  <a:srgbClr val="0F233D"/>
                </a:solidFill>
                <a:latin typeface="Calibri"/>
                <a:cs typeface="Calibri"/>
              </a:rPr>
              <a:t>основного</a:t>
            </a:r>
            <a:endParaRPr sz="1600">
              <a:latin typeface="Calibri"/>
              <a:cs typeface="Calibri"/>
            </a:endParaRPr>
          </a:p>
          <a:p>
            <a:pPr algn="ctr" marL="635">
              <a:lnSpc>
                <a:spcPts val="1870"/>
              </a:lnSpc>
            </a:pPr>
            <a:r>
              <a:rPr dirty="0" sz="1600">
                <a:solidFill>
                  <a:srgbClr val="0F233D"/>
                </a:solidFill>
                <a:latin typeface="Calibri"/>
                <a:cs typeface="Calibri"/>
              </a:rPr>
              <a:t>общего</a:t>
            </a:r>
            <a:r>
              <a:rPr dirty="0" sz="1600" spc="-75">
                <a:solidFill>
                  <a:srgbClr val="0F233D"/>
                </a:solidFill>
                <a:latin typeface="Calibri"/>
                <a:cs typeface="Calibri"/>
              </a:rPr>
              <a:t> </a:t>
            </a:r>
            <a:r>
              <a:rPr dirty="0" sz="1600" spc="-10">
                <a:solidFill>
                  <a:srgbClr val="0F233D"/>
                </a:solidFill>
                <a:latin typeface="Calibri"/>
                <a:cs typeface="Calibri"/>
              </a:rPr>
              <a:t>образования</a:t>
            </a:r>
            <a:endParaRPr sz="1600">
              <a:latin typeface="Calibri"/>
              <a:cs typeface="Calibri"/>
            </a:endParaRPr>
          </a:p>
          <a:p>
            <a:pPr algn="ctr" marL="1270">
              <a:lnSpc>
                <a:spcPct val="100000"/>
              </a:lnSpc>
            </a:pPr>
            <a:r>
              <a:rPr dirty="0" sz="1600" b="1">
                <a:solidFill>
                  <a:srgbClr val="0F233D"/>
                </a:solidFill>
                <a:latin typeface="Calibri"/>
                <a:cs typeface="Calibri"/>
              </a:rPr>
              <a:t>№</a:t>
            </a:r>
            <a:r>
              <a:rPr dirty="0" sz="1600" spc="-35" b="1">
                <a:solidFill>
                  <a:srgbClr val="0F233D"/>
                </a:solidFill>
                <a:latin typeface="Calibri"/>
                <a:cs typeface="Calibri"/>
              </a:rPr>
              <a:t> </a:t>
            </a:r>
            <a:r>
              <a:rPr dirty="0" sz="1600" b="1">
                <a:solidFill>
                  <a:srgbClr val="0F233D"/>
                </a:solidFill>
                <a:latin typeface="Calibri"/>
                <a:cs typeface="Calibri"/>
              </a:rPr>
              <a:t>232/551</a:t>
            </a:r>
            <a:r>
              <a:rPr dirty="0" sz="1600" spc="-5" b="1">
                <a:solidFill>
                  <a:srgbClr val="0F233D"/>
                </a:solidFill>
                <a:latin typeface="Calibri"/>
                <a:cs typeface="Calibri"/>
              </a:rPr>
              <a:t> </a:t>
            </a:r>
            <a:r>
              <a:rPr dirty="0" sz="1600" b="1">
                <a:solidFill>
                  <a:srgbClr val="0F233D"/>
                </a:solidFill>
                <a:latin typeface="Calibri"/>
                <a:cs typeface="Calibri"/>
              </a:rPr>
              <a:t>от</a:t>
            </a:r>
            <a:r>
              <a:rPr dirty="0" sz="1600" spc="-45" b="1">
                <a:solidFill>
                  <a:srgbClr val="0F233D"/>
                </a:solidFill>
                <a:latin typeface="Calibri"/>
                <a:cs typeface="Calibri"/>
              </a:rPr>
              <a:t> </a:t>
            </a:r>
            <a:r>
              <a:rPr dirty="0" sz="1600" spc="-10" b="1">
                <a:solidFill>
                  <a:srgbClr val="0F233D"/>
                </a:solidFill>
                <a:latin typeface="Calibri"/>
                <a:cs typeface="Calibri"/>
              </a:rPr>
              <a:t>4.04.2023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11" name="object 11" descr=""/>
          <p:cNvGrpSpPr/>
          <p:nvPr/>
        </p:nvGrpSpPr>
        <p:grpSpPr>
          <a:xfrm>
            <a:off x="4475988" y="1933955"/>
            <a:ext cx="422275" cy="754380"/>
            <a:chOff x="4475988" y="1933955"/>
            <a:chExt cx="422275" cy="754380"/>
          </a:xfrm>
        </p:grpSpPr>
        <p:sp>
          <p:nvSpPr>
            <p:cNvPr id="12" name="object 12" descr=""/>
            <p:cNvSpPr/>
            <p:nvPr/>
          </p:nvSpPr>
          <p:spPr>
            <a:xfrm>
              <a:off x="4485894" y="1943861"/>
              <a:ext cx="402590" cy="734695"/>
            </a:xfrm>
            <a:custGeom>
              <a:avLst/>
              <a:gdLst/>
              <a:ahLst/>
              <a:cxnLst/>
              <a:rect l="l" t="t" r="r" b="b"/>
              <a:pathLst>
                <a:path w="402589" h="734694">
                  <a:moveTo>
                    <a:pt x="201167" y="0"/>
                  </a:moveTo>
                  <a:lnTo>
                    <a:pt x="0" y="367284"/>
                  </a:lnTo>
                  <a:lnTo>
                    <a:pt x="201167" y="734567"/>
                  </a:lnTo>
                  <a:lnTo>
                    <a:pt x="201167" y="550926"/>
                  </a:lnTo>
                  <a:lnTo>
                    <a:pt x="402335" y="550926"/>
                  </a:lnTo>
                  <a:lnTo>
                    <a:pt x="402335" y="183641"/>
                  </a:lnTo>
                  <a:lnTo>
                    <a:pt x="201167" y="183641"/>
                  </a:lnTo>
                  <a:lnTo>
                    <a:pt x="201167" y="0"/>
                  </a:lnTo>
                  <a:close/>
                </a:path>
              </a:pathLst>
            </a:custGeom>
            <a:solidFill>
              <a:srgbClr val="D5DCE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4485894" y="1943861"/>
              <a:ext cx="402590" cy="734695"/>
            </a:xfrm>
            <a:custGeom>
              <a:avLst/>
              <a:gdLst/>
              <a:ahLst/>
              <a:cxnLst/>
              <a:rect l="l" t="t" r="r" b="b"/>
              <a:pathLst>
                <a:path w="402589" h="734694">
                  <a:moveTo>
                    <a:pt x="402335" y="550926"/>
                  </a:moveTo>
                  <a:lnTo>
                    <a:pt x="201167" y="550926"/>
                  </a:lnTo>
                  <a:lnTo>
                    <a:pt x="201167" y="734567"/>
                  </a:lnTo>
                  <a:lnTo>
                    <a:pt x="0" y="367284"/>
                  </a:lnTo>
                  <a:lnTo>
                    <a:pt x="201167" y="0"/>
                  </a:lnTo>
                  <a:lnTo>
                    <a:pt x="201167" y="183641"/>
                  </a:lnTo>
                  <a:lnTo>
                    <a:pt x="402335" y="183641"/>
                  </a:lnTo>
                  <a:lnTo>
                    <a:pt x="402335" y="550926"/>
                  </a:lnTo>
                  <a:close/>
                </a:path>
              </a:pathLst>
            </a:custGeom>
            <a:ln w="19811">
              <a:solidFill>
                <a:srgbClr val="395F8A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4" name="object 14" descr=""/>
          <p:cNvGrpSpPr/>
          <p:nvPr/>
        </p:nvGrpSpPr>
        <p:grpSpPr>
          <a:xfrm>
            <a:off x="7313676" y="4664964"/>
            <a:ext cx="422275" cy="715010"/>
            <a:chOff x="7313676" y="4664964"/>
            <a:chExt cx="422275" cy="715010"/>
          </a:xfrm>
        </p:grpSpPr>
        <p:sp>
          <p:nvSpPr>
            <p:cNvPr id="15" name="object 15" descr=""/>
            <p:cNvSpPr/>
            <p:nvPr/>
          </p:nvSpPr>
          <p:spPr>
            <a:xfrm>
              <a:off x="7323582" y="4674870"/>
              <a:ext cx="402590" cy="695325"/>
            </a:xfrm>
            <a:custGeom>
              <a:avLst/>
              <a:gdLst/>
              <a:ahLst/>
              <a:cxnLst/>
              <a:rect l="l" t="t" r="r" b="b"/>
              <a:pathLst>
                <a:path w="402590" h="695325">
                  <a:moveTo>
                    <a:pt x="201168" y="0"/>
                  </a:moveTo>
                  <a:lnTo>
                    <a:pt x="201168" y="173735"/>
                  </a:lnTo>
                  <a:lnTo>
                    <a:pt x="0" y="173735"/>
                  </a:lnTo>
                  <a:lnTo>
                    <a:pt x="0" y="521207"/>
                  </a:lnTo>
                  <a:lnTo>
                    <a:pt x="201168" y="521207"/>
                  </a:lnTo>
                  <a:lnTo>
                    <a:pt x="201168" y="694943"/>
                  </a:lnTo>
                  <a:lnTo>
                    <a:pt x="402336" y="347471"/>
                  </a:lnTo>
                  <a:lnTo>
                    <a:pt x="201168" y="0"/>
                  </a:lnTo>
                  <a:close/>
                </a:path>
              </a:pathLst>
            </a:custGeom>
            <a:solidFill>
              <a:srgbClr val="D5DCE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7323582" y="4674870"/>
              <a:ext cx="402590" cy="695325"/>
            </a:xfrm>
            <a:custGeom>
              <a:avLst/>
              <a:gdLst/>
              <a:ahLst/>
              <a:cxnLst/>
              <a:rect l="l" t="t" r="r" b="b"/>
              <a:pathLst>
                <a:path w="402590" h="695325">
                  <a:moveTo>
                    <a:pt x="0" y="173735"/>
                  </a:moveTo>
                  <a:lnTo>
                    <a:pt x="201168" y="173735"/>
                  </a:lnTo>
                  <a:lnTo>
                    <a:pt x="201168" y="0"/>
                  </a:lnTo>
                  <a:lnTo>
                    <a:pt x="402336" y="347471"/>
                  </a:lnTo>
                  <a:lnTo>
                    <a:pt x="201168" y="694943"/>
                  </a:lnTo>
                  <a:lnTo>
                    <a:pt x="201168" y="521207"/>
                  </a:lnTo>
                  <a:lnTo>
                    <a:pt x="0" y="521207"/>
                  </a:lnTo>
                  <a:lnTo>
                    <a:pt x="0" y="173735"/>
                  </a:lnTo>
                  <a:close/>
                </a:path>
              </a:pathLst>
            </a:custGeom>
            <a:ln w="19812">
              <a:solidFill>
                <a:srgbClr val="395F8A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1966976" y="195834"/>
            <a:ext cx="9967595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20"/>
              <a:t>Нормативно-</a:t>
            </a:r>
            <a:r>
              <a:rPr dirty="0" sz="2400" spc="-10"/>
              <a:t>правовые</a:t>
            </a:r>
            <a:r>
              <a:rPr dirty="0" sz="2400" spc="-60"/>
              <a:t> </a:t>
            </a:r>
            <a:r>
              <a:rPr dirty="0" sz="2400" spc="-10"/>
              <a:t>документы,</a:t>
            </a:r>
            <a:r>
              <a:rPr dirty="0" sz="2400" spc="-50"/>
              <a:t> </a:t>
            </a:r>
            <a:r>
              <a:rPr dirty="0" sz="2400" spc="-20"/>
              <a:t>регламентирующие</a:t>
            </a:r>
            <a:r>
              <a:rPr dirty="0" sz="2400" spc="-40"/>
              <a:t> </a:t>
            </a:r>
            <a:r>
              <a:rPr dirty="0" sz="2400" spc="-10"/>
              <a:t>проведение</a:t>
            </a:r>
            <a:r>
              <a:rPr dirty="0" sz="2400" spc="-30"/>
              <a:t> </a:t>
            </a:r>
            <a:r>
              <a:rPr dirty="0" sz="2400"/>
              <a:t>ГИА-</a:t>
            </a:r>
            <a:r>
              <a:rPr dirty="0" sz="2400" spc="-50"/>
              <a:t>9</a:t>
            </a:r>
            <a:endParaRPr sz="2400"/>
          </a:p>
        </p:txBody>
      </p:sp>
      <p:pic>
        <p:nvPicPr>
          <p:cNvPr id="18" name="object 18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597152" y="123444"/>
            <a:ext cx="1485899" cy="1706879"/>
          </a:xfrm>
          <a:prstGeom prst="rect">
            <a:avLst/>
          </a:prstGeom>
        </p:spPr>
      </p:pic>
      <p:sp>
        <p:nvSpPr>
          <p:cNvPr id="19" name="object 19" descr=""/>
          <p:cNvSpPr txBox="1"/>
          <p:nvPr/>
        </p:nvSpPr>
        <p:spPr>
          <a:xfrm>
            <a:off x="2057526" y="371347"/>
            <a:ext cx="491490" cy="939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0" spc="-50" b="1">
                <a:solidFill>
                  <a:srgbClr val="C55A11"/>
                </a:solidFill>
                <a:latin typeface="Arial"/>
                <a:cs typeface="Arial"/>
              </a:rPr>
              <a:t>?</a:t>
            </a:r>
            <a:endParaRPr sz="6000">
              <a:latin typeface="Arial"/>
              <a:cs typeface="Arial"/>
            </a:endParaRPr>
          </a:p>
        </p:txBody>
      </p:sp>
      <p:grpSp>
        <p:nvGrpSpPr>
          <p:cNvPr id="20" name="object 20" descr=""/>
          <p:cNvGrpSpPr/>
          <p:nvPr/>
        </p:nvGrpSpPr>
        <p:grpSpPr>
          <a:xfrm>
            <a:off x="2538983" y="733044"/>
            <a:ext cx="9036050" cy="436245"/>
            <a:chOff x="2538983" y="733044"/>
            <a:chExt cx="9036050" cy="436245"/>
          </a:xfrm>
        </p:grpSpPr>
        <p:pic>
          <p:nvPicPr>
            <p:cNvPr id="21" name="object 21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538983" y="733044"/>
              <a:ext cx="9035796" cy="435863"/>
            </a:xfrm>
            <a:prstGeom prst="rect">
              <a:avLst/>
            </a:prstGeom>
          </p:spPr>
        </p:pic>
        <p:sp>
          <p:nvSpPr>
            <p:cNvPr id="22" name="object 22" descr=""/>
            <p:cNvSpPr/>
            <p:nvPr/>
          </p:nvSpPr>
          <p:spPr>
            <a:xfrm>
              <a:off x="2585211" y="755980"/>
              <a:ext cx="8935085" cy="334645"/>
            </a:xfrm>
            <a:custGeom>
              <a:avLst/>
              <a:gdLst/>
              <a:ahLst/>
              <a:cxnLst/>
              <a:rect l="l" t="t" r="r" b="b"/>
              <a:pathLst>
                <a:path w="8935085" h="334644">
                  <a:moveTo>
                    <a:pt x="8934831" y="0"/>
                  </a:moveTo>
                  <a:lnTo>
                    <a:pt x="0" y="0"/>
                  </a:lnTo>
                  <a:lnTo>
                    <a:pt x="0" y="334441"/>
                  </a:lnTo>
                  <a:lnTo>
                    <a:pt x="8934831" y="334441"/>
                  </a:lnTo>
                  <a:lnTo>
                    <a:pt x="8934831" y="0"/>
                  </a:lnTo>
                  <a:close/>
                </a:path>
              </a:pathLst>
            </a:custGeom>
            <a:solidFill>
              <a:srgbClr val="F8CAA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 descr=""/>
            <p:cNvSpPr/>
            <p:nvPr/>
          </p:nvSpPr>
          <p:spPr>
            <a:xfrm>
              <a:off x="2581909" y="752729"/>
              <a:ext cx="8941435" cy="347345"/>
            </a:xfrm>
            <a:custGeom>
              <a:avLst/>
              <a:gdLst/>
              <a:ahLst/>
              <a:cxnLst/>
              <a:rect l="l" t="t" r="r" b="b"/>
              <a:pathLst>
                <a:path w="8941435" h="347344">
                  <a:moveTo>
                    <a:pt x="3301" y="0"/>
                  </a:moveTo>
                  <a:lnTo>
                    <a:pt x="3301" y="347091"/>
                  </a:lnTo>
                </a:path>
                <a:path w="8941435" h="347344">
                  <a:moveTo>
                    <a:pt x="8938133" y="0"/>
                  </a:moveTo>
                  <a:lnTo>
                    <a:pt x="8938133" y="347091"/>
                  </a:lnTo>
                </a:path>
                <a:path w="8941435" h="347344">
                  <a:moveTo>
                    <a:pt x="0" y="3301"/>
                  </a:moveTo>
                  <a:lnTo>
                    <a:pt x="8941308" y="3301"/>
                  </a:lnTo>
                </a:path>
              </a:pathLst>
            </a:custGeom>
            <a:ln w="6480">
              <a:solidFill>
                <a:srgbClr val="F0C5B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 descr=""/>
            <p:cNvSpPr/>
            <p:nvPr/>
          </p:nvSpPr>
          <p:spPr>
            <a:xfrm>
              <a:off x="2581909" y="1081062"/>
              <a:ext cx="8941435" cy="19050"/>
            </a:xfrm>
            <a:custGeom>
              <a:avLst/>
              <a:gdLst/>
              <a:ahLst/>
              <a:cxnLst/>
              <a:rect l="l" t="t" r="r" b="b"/>
              <a:pathLst>
                <a:path w="8941435" h="19050">
                  <a:moveTo>
                    <a:pt x="0" y="18719"/>
                  </a:moveTo>
                  <a:lnTo>
                    <a:pt x="8941308" y="18719"/>
                  </a:lnTo>
                  <a:lnTo>
                    <a:pt x="8941308" y="0"/>
                  </a:lnTo>
                  <a:lnTo>
                    <a:pt x="0" y="0"/>
                  </a:lnTo>
                  <a:lnTo>
                    <a:pt x="0" y="1871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5" name="object 25" descr=""/>
          <p:cNvSpPr txBox="1"/>
          <p:nvPr/>
        </p:nvSpPr>
        <p:spPr>
          <a:xfrm>
            <a:off x="2588452" y="814832"/>
            <a:ext cx="892873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88265">
              <a:lnSpc>
                <a:spcPct val="100000"/>
              </a:lnSpc>
              <a:spcBef>
                <a:spcPts val="100"/>
              </a:spcBef>
            </a:pPr>
            <a:r>
              <a:rPr dirty="0" sz="1200" b="1">
                <a:solidFill>
                  <a:srgbClr val="7E5F00"/>
                </a:solidFill>
                <a:latin typeface="Arial"/>
                <a:cs typeface="Arial"/>
              </a:rPr>
              <a:t>Какие</a:t>
            </a:r>
            <a:r>
              <a:rPr dirty="0" sz="1200" spc="-25" b="1">
                <a:solidFill>
                  <a:srgbClr val="7E5F00"/>
                </a:solidFill>
                <a:latin typeface="Arial"/>
                <a:cs typeface="Arial"/>
              </a:rPr>
              <a:t> </a:t>
            </a:r>
            <a:r>
              <a:rPr dirty="0" sz="1200" spc="-10" b="1">
                <a:solidFill>
                  <a:srgbClr val="7E5F00"/>
                </a:solidFill>
                <a:latin typeface="Arial"/>
                <a:cs typeface="Arial"/>
              </a:rPr>
              <a:t>изменения</a:t>
            </a:r>
            <a:r>
              <a:rPr dirty="0" sz="1200" spc="-20" b="1">
                <a:solidFill>
                  <a:srgbClr val="7E5F00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7E5F00"/>
                </a:solidFill>
                <a:latin typeface="Arial"/>
                <a:cs typeface="Arial"/>
              </a:rPr>
              <a:t>ждут</a:t>
            </a:r>
            <a:r>
              <a:rPr dirty="0" sz="1200" spc="10" b="1">
                <a:solidFill>
                  <a:srgbClr val="7E5F00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7E5F00"/>
                </a:solidFill>
                <a:latin typeface="Arial"/>
                <a:cs typeface="Arial"/>
              </a:rPr>
              <a:t>ОГЭ</a:t>
            </a:r>
            <a:r>
              <a:rPr dirty="0" sz="1200" spc="-25" b="1">
                <a:solidFill>
                  <a:srgbClr val="7E5F00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7E5F00"/>
                </a:solidFill>
                <a:latin typeface="Arial"/>
                <a:cs typeface="Arial"/>
              </a:rPr>
              <a:t>в</a:t>
            </a:r>
            <a:r>
              <a:rPr dirty="0" sz="1200" spc="-10" b="1">
                <a:solidFill>
                  <a:srgbClr val="7E5F00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7E5F00"/>
                </a:solidFill>
                <a:latin typeface="Arial"/>
                <a:cs typeface="Arial"/>
              </a:rPr>
              <a:t>этом</a:t>
            </a:r>
            <a:r>
              <a:rPr dirty="0" sz="1200" spc="-15" b="1">
                <a:solidFill>
                  <a:srgbClr val="7E5F00"/>
                </a:solidFill>
                <a:latin typeface="Arial"/>
                <a:cs typeface="Arial"/>
              </a:rPr>
              <a:t> </a:t>
            </a:r>
            <a:r>
              <a:rPr dirty="0" sz="1200" spc="-20" b="1">
                <a:solidFill>
                  <a:srgbClr val="7E5F00"/>
                </a:solidFill>
                <a:latin typeface="Arial"/>
                <a:cs typeface="Arial"/>
              </a:rPr>
              <a:t>году?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09620" y="197357"/>
            <a:ext cx="6333490" cy="6356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410209" marR="5080" indent="-398145">
              <a:lnSpc>
                <a:spcPct val="100000"/>
              </a:lnSpc>
              <a:spcBef>
                <a:spcPts val="100"/>
              </a:spcBef>
            </a:pPr>
            <a:r>
              <a:rPr dirty="0" sz="2000"/>
              <a:t>О</a:t>
            </a:r>
            <a:r>
              <a:rPr dirty="0" sz="2000" spc="-20"/>
              <a:t> </a:t>
            </a:r>
            <a:r>
              <a:rPr dirty="0" sz="2000"/>
              <a:t>проведении</a:t>
            </a:r>
            <a:r>
              <a:rPr dirty="0" sz="2000" spc="-55"/>
              <a:t> </a:t>
            </a:r>
            <a:r>
              <a:rPr dirty="0" sz="2000"/>
              <a:t>в</a:t>
            </a:r>
            <a:r>
              <a:rPr dirty="0" sz="2000" spc="-10"/>
              <a:t> </a:t>
            </a:r>
            <a:r>
              <a:rPr dirty="0" sz="2000"/>
              <a:t>2025</a:t>
            </a:r>
            <a:r>
              <a:rPr dirty="0" sz="2000" spc="-40"/>
              <a:t> </a:t>
            </a:r>
            <a:r>
              <a:rPr dirty="0" sz="2000" spc="-10"/>
              <a:t>году</a:t>
            </a:r>
            <a:r>
              <a:rPr dirty="0" sz="2000" spc="-35"/>
              <a:t> </a:t>
            </a:r>
            <a:r>
              <a:rPr dirty="0" sz="2000" spc="-10"/>
              <a:t>эксперимента</a:t>
            </a:r>
            <a:r>
              <a:rPr dirty="0" sz="2000" spc="-65"/>
              <a:t> </a:t>
            </a:r>
            <a:r>
              <a:rPr dirty="0" sz="2000"/>
              <a:t>по</a:t>
            </a:r>
            <a:r>
              <a:rPr dirty="0" sz="2000" spc="-20"/>
              <a:t> </a:t>
            </a:r>
            <a:r>
              <a:rPr dirty="0" sz="2000" spc="-10"/>
              <a:t>расширению </a:t>
            </a:r>
            <a:r>
              <a:rPr dirty="0" sz="2000"/>
              <a:t>доступности</a:t>
            </a:r>
            <a:r>
              <a:rPr dirty="0" sz="2000" spc="-80"/>
              <a:t> </a:t>
            </a:r>
            <a:r>
              <a:rPr dirty="0" sz="2000"/>
              <a:t>среднего</a:t>
            </a:r>
            <a:r>
              <a:rPr dirty="0" sz="2000" spc="-65"/>
              <a:t> </a:t>
            </a:r>
            <a:r>
              <a:rPr dirty="0" sz="2000"/>
              <a:t>специального</a:t>
            </a:r>
            <a:r>
              <a:rPr dirty="0" sz="2000" spc="-80"/>
              <a:t> </a:t>
            </a:r>
            <a:r>
              <a:rPr dirty="0" sz="2000" spc="-10"/>
              <a:t>образования</a:t>
            </a:r>
            <a:endParaRPr sz="2000"/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4904" y="62484"/>
            <a:ext cx="586740" cy="1016508"/>
          </a:xfrm>
          <a:prstGeom prst="rect">
            <a:avLst/>
          </a:prstGeom>
        </p:spPr>
      </p:pic>
      <p:grpSp>
        <p:nvGrpSpPr>
          <p:cNvPr id="4" name="object 4" descr=""/>
          <p:cNvGrpSpPr/>
          <p:nvPr/>
        </p:nvGrpSpPr>
        <p:grpSpPr>
          <a:xfrm>
            <a:off x="1994916" y="2189352"/>
            <a:ext cx="9826625" cy="4591050"/>
            <a:chOff x="1994916" y="2189352"/>
            <a:chExt cx="9826625" cy="4591050"/>
          </a:xfrm>
        </p:grpSpPr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94916" y="2625851"/>
              <a:ext cx="2924556" cy="4014216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146804" y="3226306"/>
              <a:ext cx="2758440" cy="3553967"/>
            </a:xfrm>
            <a:prstGeom prst="rect">
              <a:avLst/>
            </a:prstGeom>
          </p:spPr>
        </p:pic>
        <p:sp>
          <p:nvSpPr>
            <p:cNvPr id="7" name="object 7" descr=""/>
            <p:cNvSpPr/>
            <p:nvPr/>
          </p:nvSpPr>
          <p:spPr>
            <a:xfrm>
              <a:off x="7795387" y="2201786"/>
              <a:ext cx="4019550" cy="4162425"/>
            </a:xfrm>
            <a:custGeom>
              <a:avLst/>
              <a:gdLst/>
              <a:ahLst/>
              <a:cxnLst/>
              <a:rect l="l" t="t" r="r" b="b"/>
              <a:pathLst>
                <a:path w="4019550" h="4162425">
                  <a:moveTo>
                    <a:pt x="4019423" y="0"/>
                  </a:moveTo>
                  <a:lnTo>
                    <a:pt x="0" y="0"/>
                  </a:lnTo>
                  <a:lnTo>
                    <a:pt x="0" y="4162298"/>
                  </a:lnTo>
                  <a:lnTo>
                    <a:pt x="4019423" y="4162298"/>
                  </a:lnTo>
                  <a:lnTo>
                    <a:pt x="401942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7795387" y="2195702"/>
              <a:ext cx="4019550" cy="4187825"/>
            </a:xfrm>
            <a:custGeom>
              <a:avLst/>
              <a:gdLst/>
              <a:ahLst/>
              <a:cxnLst/>
              <a:rect l="l" t="t" r="r" b="b"/>
              <a:pathLst>
                <a:path w="4019550" h="4187825">
                  <a:moveTo>
                    <a:pt x="0" y="0"/>
                  </a:moveTo>
                  <a:lnTo>
                    <a:pt x="0" y="4187456"/>
                  </a:lnTo>
                </a:path>
                <a:path w="4019550" h="4187825">
                  <a:moveTo>
                    <a:pt x="4019423" y="0"/>
                  </a:moveTo>
                  <a:lnTo>
                    <a:pt x="4019423" y="4187456"/>
                  </a:lnTo>
                </a:path>
              </a:pathLst>
            </a:custGeom>
            <a:ln w="1224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7789291" y="2195690"/>
              <a:ext cx="4031615" cy="4187825"/>
            </a:xfrm>
            <a:custGeom>
              <a:avLst/>
              <a:gdLst/>
              <a:ahLst/>
              <a:cxnLst/>
              <a:rect l="l" t="t" r="r" b="b"/>
              <a:pathLst>
                <a:path w="4031615" h="4187825">
                  <a:moveTo>
                    <a:pt x="4031615" y="4149318"/>
                  </a:moveTo>
                  <a:lnTo>
                    <a:pt x="0" y="4149318"/>
                  </a:lnTo>
                  <a:lnTo>
                    <a:pt x="0" y="4187482"/>
                  </a:lnTo>
                  <a:lnTo>
                    <a:pt x="4031615" y="4187482"/>
                  </a:lnTo>
                  <a:lnTo>
                    <a:pt x="4031615" y="4149318"/>
                  </a:lnTo>
                  <a:close/>
                </a:path>
                <a:path w="4031615" h="4187825">
                  <a:moveTo>
                    <a:pt x="4031615" y="0"/>
                  </a:moveTo>
                  <a:lnTo>
                    <a:pt x="0" y="0"/>
                  </a:lnTo>
                  <a:lnTo>
                    <a:pt x="0" y="12230"/>
                  </a:lnTo>
                  <a:lnTo>
                    <a:pt x="4031615" y="12230"/>
                  </a:lnTo>
                  <a:lnTo>
                    <a:pt x="403161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 descr=""/>
          <p:cNvSpPr txBox="1"/>
          <p:nvPr/>
        </p:nvSpPr>
        <p:spPr>
          <a:xfrm>
            <a:off x="7887969" y="2943224"/>
            <a:ext cx="99695" cy="1993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550"/>
              </a:lnSpc>
            </a:pPr>
            <a:r>
              <a:rPr dirty="0" sz="1400" spc="-50">
                <a:solidFill>
                  <a:srgbClr val="1F4E79"/>
                </a:solidFill>
                <a:latin typeface="Microsoft Sans Serif"/>
                <a:cs typeface="Microsoft Sans Serif"/>
              </a:rPr>
              <a:t>о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7875269" y="2213203"/>
            <a:ext cx="3863975" cy="185356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6350">
              <a:lnSpc>
                <a:spcPct val="107100"/>
              </a:lnSpc>
              <a:spcBef>
                <a:spcPts val="100"/>
              </a:spcBef>
            </a:pPr>
            <a:r>
              <a:rPr dirty="0" sz="1400">
                <a:solidFill>
                  <a:srgbClr val="1F4E79"/>
                </a:solidFill>
                <a:latin typeface="Microsoft Sans Serif"/>
                <a:cs typeface="Microsoft Sans Serif"/>
              </a:rPr>
              <a:t>новый</a:t>
            </a:r>
            <a:r>
              <a:rPr dirty="0" sz="1400" spc="275">
                <a:solidFill>
                  <a:srgbClr val="1F4E79"/>
                </a:solidFill>
                <a:latin typeface="Microsoft Sans Serif"/>
                <a:cs typeface="Microsoft Sans Serif"/>
              </a:rPr>
              <a:t>  </a:t>
            </a:r>
            <a:r>
              <a:rPr dirty="0" sz="1400">
                <a:solidFill>
                  <a:srgbClr val="1F4E79"/>
                </a:solidFill>
                <a:latin typeface="Microsoft Sans Serif"/>
                <a:cs typeface="Microsoft Sans Serif"/>
              </a:rPr>
              <a:t>закон</a:t>
            </a:r>
            <a:r>
              <a:rPr dirty="0" sz="1400" spc="280">
                <a:solidFill>
                  <a:srgbClr val="1F4E79"/>
                </a:solidFill>
                <a:latin typeface="Microsoft Sans Serif"/>
                <a:cs typeface="Microsoft Sans Serif"/>
              </a:rPr>
              <a:t>  </a:t>
            </a:r>
            <a:r>
              <a:rPr dirty="0" sz="1400">
                <a:solidFill>
                  <a:srgbClr val="1F4E79"/>
                </a:solidFill>
                <a:latin typeface="Microsoft Sans Serif"/>
                <a:cs typeface="Microsoft Sans Serif"/>
              </a:rPr>
              <a:t>касается</a:t>
            </a:r>
            <a:r>
              <a:rPr dirty="0" sz="1400" spc="275">
                <a:solidFill>
                  <a:srgbClr val="1F4E79"/>
                </a:solidFill>
                <a:latin typeface="Microsoft Sans Serif"/>
                <a:cs typeface="Microsoft Sans Serif"/>
              </a:rPr>
              <a:t>  </a:t>
            </a:r>
            <a:r>
              <a:rPr dirty="0" sz="1400">
                <a:solidFill>
                  <a:srgbClr val="1F4E79"/>
                </a:solidFill>
                <a:latin typeface="Microsoft Sans Serif"/>
                <a:cs typeface="Microsoft Sans Serif"/>
              </a:rPr>
              <a:t>только</a:t>
            </a:r>
            <a:r>
              <a:rPr dirty="0" sz="1400" spc="275">
                <a:solidFill>
                  <a:srgbClr val="1F4E79"/>
                </a:solidFill>
                <a:latin typeface="Microsoft Sans Serif"/>
                <a:cs typeface="Microsoft Sans Serif"/>
              </a:rPr>
              <a:t>  </a:t>
            </a:r>
            <a:r>
              <a:rPr dirty="0" sz="1400" spc="-10">
                <a:solidFill>
                  <a:srgbClr val="1F4E79"/>
                </a:solidFill>
                <a:latin typeface="Microsoft Sans Serif"/>
                <a:cs typeface="Microsoft Sans Serif"/>
              </a:rPr>
              <a:t>получения аттестата</a:t>
            </a:r>
            <a:r>
              <a:rPr dirty="0" sz="1400">
                <a:solidFill>
                  <a:srgbClr val="1F4E79"/>
                </a:solidFill>
                <a:latin typeface="Microsoft Sans Serif"/>
                <a:cs typeface="Microsoft Sans Serif"/>
              </a:rPr>
              <a:t> об</a:t>
            </a:r>
            <a:r>
              <a:rPr dirty="0" sz="1400" spc="5">
                <a:solidFill>
                  <a:srgbClr val="1F4E79"/>
                </a:solidFill>
                <a:latin typeface="Microsoft Sans Serif"/>
                <a:cs typeface="Microsoft Sans Serif"/>
              </a:rPr>
              <a:t> </a:t>
            </a:r>
            <a:r>
              <a:rPr dirty="0" sz="1400" b="1">
                <a:solidFill>
                  <a:srgbClr val="1F4E79"/>
                </a:solidFill>
                <a:latin typeface="Arial"/>
                <a:cs typeface="Arial"/>
              </a:rPr>
              <a:t>основном</a:t>
            </a:r>
            <a:r>
              <a:rPr dirty="0" sz="1400" spc="-5" b="1">
                <a:solidFill>
                  <a:srgbClr val="1F4E79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F4E79"/>
                </a:solidFill>
                <a:latin typeface="Arial"/>
                <a:cs typeface="Arial"/>
              </a:rPr>
              <a:t>общем</a:t>
            </a:r>
            <a:r>
              <a:rPr dirty="0" sz="1400" spc="-5" b="1">
                <a:solidFill>
                  <a:srgbClr val="1F4E79"/>
                </a:solidFill>
                <a:latin typeface="Arial"/>
                <a:cs typeface="Arial"/>
              </a:rPr>
              <a:t> </a:t>
            </a:r>
            <a:r>
              <a:rPr dirty="0" sz="1400" spc="-10" b="1">
                <a:solidFill>
                  <a:srgbClr val="1F4E79"/>
                </a:solidFill>
                <a:latin typeface="Arial"/>
                <a:cs typeface="Arial"/>
              </a:rPr>
              <a:t>образовании </a:t>
            </a:r>
            <a:r>
              <a:rPr dirty="0" sz="1400" b="1">
                <a:solidFill>
                  <a:srgbClr val="1F4E79"/>
                </a:solidFill>
                <a:latin typeface="Arial"/>
                <a:cs typeface="Arial"/>
              </a:rPr>
              <a:t>и</a:t>
            </a:r>
            <a:r>
              <a:rPr dirty="0" sz="1400" spc="-45" b="1">
                <a:solidFill>
                  <a:srgbClr val="1F4E79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F4E79"/>
                </a:solidFill>
                <a:latin typeface="Arial"/>
                <a:cs typeface="Arial"/>
              </a:rPr>
              <a:t>сдачи</a:t>
            </a:r>
            <a:r>
              <a:rPr dirty="0" sz="1400" spc="-45" b="1">
                <a:solidFill>
                  <a:srgbClr val="1F4E79"/>
                </a:solidFill>
                <a:latin typeface="Arial"/>
                <a:cs typeface="Arial"/>
              </a:rPr>
              <a:t> </a:t>
            </a:r>
            <a:r>
              <a:rPr dirty="0" sz="1400" spc="-20" b="1">
                <a:solidFill>
                  <a:srgbClr val="1F4E79"/>
                </a:solidFill>
                <a:latin typeface="Arial"/>
                <a:cs typeface="Arial"/>
              </a:rPr>
              <a:t>ОГЭ;</a:t>
            </a:r>
            <a:endParaRPr sz="1400">
              <a:latin typeface="Arial"/>
              <a:cs typeface="Arial"/>
            </a:endParaRPr>
          </a:p>
          <a:p>
            <a:pPr marL="12700" marR="5080" indent="99060">
              <a:lnSpc>
                <a:spcPct val="107000"/>
              </a:lnSpc>
              <a:tabLst>
                <a:tab pos="870585" algn="l"/>
                <a:tab pos="1006475" algn="l"/>
                <a:tab pos="2365375" algn="l"/>
                <a:tab pos="2516505" algn="l"/>
                <a:tab pos="2985770" algn="l"/>
                <a:tab pos="3257550" algn="l"/>
              </a:tabLst>
            </a:pPr>
            <a:r>
              <a:rPr dirty="0" sz="1400" spc="-10">
                <a:solidFill>
                  <a:srgbClr val="1F4E79"/>
                </a:solidFill>
                <a:latin typeface="Microsoft Sans Serif"/>
                <a:cs typeface="Microsoft Sans Serif"/>
              </a:rPr>
              <a:t>бычно</a:t>
            </a:r>
            <a:r>
              <a:rPr dirty="0" sz="1400">
                <a:solidFill>
                  <a:srgbClr val="1F4E79"/>
                </a:solidFill>
                <a:latin typeface="Microsoft Sans Serif"/>
                <a:cs typeface="Microsoft Sans Serif"/>
              </a:rPr>
              <a:t>	</a:t>
            </a:r>
            <a:r>
              <a:rPr dirty="0" sz="1400" spc="-10">
                <a:solidFill>
                  <a:srgbClr val="1F4E79"/>
                </a:solidFill>
                <a:latin typeface="Microsoft Sans Serif"/>
                <a:cs typeface="Microsoft Sans Serif"/>
              </a:rPr>
              <a:t>девятиклассники</a:t>
            </a:r>
            <a:r>
              <a:rPr dirty="0" sz="1400">
                <a:solidFill>
                  <a:srgbClr val="1F4E79"/>
                </a:solidFill>
                <a:latin typeface="Microsoft Sans Serif"/>
                <a:cs typeface="Microsoft Sans Serif"/>
              </a:rPr>
              <a:t>		</a:t>
            </a:r>
            <a:r>
              <a:rPr dirty="0" sz="1400" spc="-20">
                <a:solidFill>
                  <a:srgbClr val="1F4E79"/>
                </a:solidFill>
                <a:latin typeface="Microsoft Sans Serif"/>
                <a:cs typeface="Microsoft Sans Serif"/>
              </a:rPr>
              <a:t>сдают</a:t>
            </a:r>
            <a:r>
              <a:rPr dirty="0" sz="1400">
                <a:solidFill>
                  <a:srgbClr val="1F4E79"/>
                </a:solidFill>
                <a:latin typeface="Microsoft Sans Serif"/>
                <a:cs typeface="Microsoft Sans Serif"/>
              </a:rPr>
              <a:t>	</a:t>
            </a:r>
            <a:r>
              <a:rPr dirty="0" sz="1400" spc="-20">
                <a:solidFill>
                  <a:srgbClr val="1F4E79"/>
                </a:solidFill>
                <a:latin typeface="Microsoft Sans Serif"/>
                <a:cs typeface="Microsoft Sans Serif"/>
              </a:rPr>
              <a:t>четыре экзамена</a:t>
            </a:r>
            <a:r>
              <a:rPr dirty="0" sz="1400" spc="-20">
                <a:solidFill>
                  <a:srgbClr val="1F4E79"/>
                </a:solidFill>
                <a:latin typeface="Arial MT"/>
                <a:cs typeface="Arial MT"/>
              </a:rPr>
              <a:t>:</a:t>
            </a:r>
            <a:r>
              <a:rPr dirty="0" sz="1400" spc="-60">
                <a:solidFill>
                  <a:srgbClr val="1F4E79"/>
                </a:solidFill>
                <a:latin typeface="Arial MT"/>
                <a:cs typeface="Arial MT"/>
              </a:rPr>
              <a:t> </a:t>
            </a:r>
            <a:r>
              <a:rPr dirty="0" sz="1400">
                <a:solidFill>
                  <a:srgbClr val="1F4E79"/>
                </a:solidFill>
                <a:latin typeface="Microsoft Sans Serif"/>
                <a:cs typeface="Microsoft Sans Serif"/>
              </a:rPr>
              <a:t>два </a:t>
            </a:r>
            <a:r>
              <a:rPr dirty="0" sz="1400" spc="-20">
                <a:solidFill>
                  <a:srgbClr val="1F4E79"/>
                </a:solidFill>
                <a:latin typeface="Microsoft Sans Serif"/>
                <a:cs typeface="Microsoft Sans Serif"/>
              </a:rPr>
              <a:t>обязательных</a:t>
            </a:r>
            <a:r>
              <a:rPr dirty="0" sz="1400" spc="-30">
                <a:solidFill>
                  <a:srgbClr val="1F4E79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1F4E79"/>
                </a:solidFill>
                <a:latin typeface="Microsoft Sans Serif"/>
                <a:cs typeface="Microsoft Sans Serif"/>
              </a:rPr>
              <a:t>и</a:t>
            </a:r>
            <a:r>
              <a:rPr dirty="0" sz="1400" spc="10">
                <a:solidFill>
                  <a:srgbClr val="1F4E79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1F4E79"/>
                </a:solidFill>
                <a:latin typeface="Microsoft Sans Serif"/>
                <a:cs typeface="Microsoft Sans Serif"/>
              </a:rPr>
              <a:t>два</a:t>
            </a:r>
            <a:r>
              <a:rPr dirty="0" sz="1400" spc="-15">
                <a:solidFill>
                  <a:srgbClr val="1F4E79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1F4E79"/>
                </a:solidFill>
                <a:latin typeface="Microsoft Sans Serif"/>
                <a:cs typeface="Microsoft Sans Serif"/>
              </a:rPr>
              <a:t>на </a:t>
            </a:r>
            <a:r>
              <a:rPr dirty="0" sz="1400" spc="-10">
                <a:solidFill>
                  <a:srgbClr val="1F4E79"/>
                </a:solidFill>
                <a:latin typeface="Microsoft Sans Serif"/>
                <a:cs typeface="Microsoft Sans Serif"/>
              </a:rPr>
              <a:t>выбор</a:t>
            </a:r>
            <a:r>
              <a:rPr dirty="0" sz="1400" spc="-10">
                <a:solidFill>
                  <a:srgbClr val="1F4E79"/>
                </a:solidFill>
                <a:latin typeface="Arial MT"/>
                <a:cs typeface="Arial MT"/>
              </a:rPr>
              <a:t>; </a:t>
            </a:r>
            <a:r>
              <a:rPr dirty="0" sz="1400" spc="-10">
                <a:solidFill>
                  <a:srgbClr val="1F4E79"/>
                </a:solidFill>
                <a:latin typeface="Microsoft Sans Serif"/>
                <a:cs typeface="Microsoft Sans Serif"/>
              </a:rPr>
              <a:t>благодаря</a:t>
            </a:r>
            <a:r>
              <a:rPr dirty="0" sz="1400">
                <a:solidFill>
                  <a:srgbClr val="1F4E79"/>
                </a:solidFill>
                <a:latin typeface="Microsoft Sans Serif"/>
                <a:cs typeface="Microsoft Sans Serif"/>
              </a:rPr>
              <a:t>		</a:t>
            </a:r>
            <a:r>
              <a:rPr dirty="0" sz="1400" spc="-10">
                <a:solidFill>
                  <a:srgbClr val="1F4E79"/>
                </a:solidFill>
                <a:latin typeface="Microsoft Sans Serif"/>
                <a:cs typeface="Microsoft Sans Serif"/>
              </a:rPr>
              <a:t>сокращенному</a:t>
            </a:r>
            <a:r>
              <a:rPr dirty="0" sz="1400">
                <a:solidFill>
                  <a:srgbClr val="1F4E79"/>
                </a:solidFill>
                <a:latin typeface="Microsoft Sans Serif"/>
                <a:cs typeface="Microsoft Sans Serif"/>
              </a:rPr>
              <a:t>	</a:t>
            </a:r>
            <a:r>
              <a:rPr dirty="0" sz="1400" spc="-20">
                <a:solidFill>
                  <a:srgbClr val="1F4E79"/>
                </a:solidFill>
                <a:latin typeface="Microsoft Sans Serif"/>
                <a:cs typeface="Microsoft Sans Serif"/>
              </a:rPr>
              <a:t>числу</a:t>
            </a:r>
            <a:r>
              <a:rPr dirty="0" sz="1400">
                <a:solidFill>
                  <a:srgbClr val="1F4E79"/>
                </a:solidFill>
                <a:latin typeface="Microsoft Sans Serif"/>
                <a:cs typeface="Microsoft Sans Serif"/>
              </a:rPr>
              <a:t>	</a:t>
            </a:r>
            <a:r>
              <a:rPr dirty="0" sz="1400" spc="-25">
                <a:solidFill>
                  <a:srgbClr val="1F4E79"/>
                </a:solidFill>
                <a:latin typeface="Microsoft Sans Serif"/>
                <a:cs typeface="Microsoft Sans Serif"/>
              </a:rPr>
              <a:t>экзаменов </a:t>
            </a:r>
            <a:r>
              <a:rPr dirty="0" sz="1400" spc="-10">
                <a:solidFill>
                  <a:srgbClr val="1F4E79"/>
                </a:solidFill>
                <a:latin typeface="Microsoft Sans Serif"/>
                <a:cs typeface="Microsoft Sans Serif"/>
              </a:rPr>
              <a:t>(только</a:t>
            </a:r>
            <a:r>
              <a:rPr dirty="0" sz="1400" spc="-25">
                <a:solidFill>
                  <a:srgbClr val="1F4E79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1F4E79"/>
                </a:solidFill>
                <a:latin typeface="Microsoft Sans Serif"/>
                <a:cs typeface="Microsoft Sans Serif"/>
              </a:rPr>
              <a:t>два</a:t>
            </a:r>
            <a:r>
              <a:rPr dirty="0" sz="1400" spc="-25">
                <a:solidFill>
                  <a:srgbClr val="1F4E79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20">
                <a:solidFill>
                  <a:srgbClr val="1F4E79"/>
                </a:solidFill>
                <a:latin typeface="Microsoft Sans Serif"/>
                <a:cs typeface="Microsoft Sans Serif"/>
              </a:rPr>
              <a:t>обязательных</a:t>
            </a:r>
            <a:r>
              <a:rPr dirty="0" sz="1400" spc="-25">
                <a:solidFill>
                  <a:srgbClr val="1F4E79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1F4E79"/>
                </a:solidFill>
                <a:latin typeface="Microsoft Sans Serif"/>
                <a:cs typeface="Microsoft Sans Serif"/>
              </a:rPr>
              <a:t>ОГЭ</a:t>
            </a:r>
            <a:r>
              <a:rPr dirty="0" sz="1400" spc="-5">
                <a:solidFill>
                  <a:srgbClr val="1F4E79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575">
                <a:solidFill>
                  <a:srgbClr val="1F4E79"/>
                </a:solidFill>
                <a:latin typeface="Microsoft Sans Serif"/>
                <a:cs typeface="Microsoft Sans Serif"/>
              </a:rPr>
              <a:t>—</a:t>
            </a:r>
            <a:r>
              <a:rPr dirty="0" sz="1400" spc="-15">
                <a:solidFill>
                  <a:srgbClr val="1F4E79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1F4E79"/>
                </a:solidFill>
                <a:latin typeface="Microsoft Sans Serif"/>
                <a:cs typeface="Microsoft Sans Serif"/>
              </a:rPr>
              <a:t>по</a:t>
            </a:r>
            <a:r>
              <a:rPr dirty="0" sz="1400" spc="-35">
                <a:solidFill>
                  <a:srgbClr val="1F4E79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10">
                <a:solidFill>
                  <a:srgbClr val="1F4E79"/>
                </a:solidFill>
                <a:latin typeface="Microsoft Sans Serif"/>
                <a:cs typeface="Microsoft Sans Serif"/>
              </a:rPr>
              <a:t>русскому языку</a:t>
            </a:r>
            <a:r>
              <a:rPr dirty="0" sz="1400" spc="-40">
                <a:solidFill>
                  <a:srgbClr val="1F4E79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1F4E79"/>
                </a:solidFill>
                <a:latin typeface="Microsoft Sans Serif"/>
                <a:cs typeface="Microsoft Sans Serif"/>
              </a:rPr>
              <a:t>и</a:t>
            </a:r>
            <a:r>
              <a:rPr dirty="0" sz="1400" spc="-35">
                <a:solidFill>
                  <a:srgbClr val="1F4E79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20">
                <a:solidFill>
                  <a:srgbClr val="1F4E79"/>
                </a:solidFill>
                <a:latin typeface="Microsoft Sans Serif"/>
                <a:cs typeface="Microsoft Sans Serif"/>
              </a:rPr>
              <a:t>математике),</a:t>
            </a:r>
            <a:r>
              <a:rPr dirty="0" sz="1400" spc="-25">
                <a:solidFill>
                  <a:srgbClr val="1F4E79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20">
                <a:solidFill>
                  <a:srgbClr val="1F4E79"/>
                </a:solidFill>
                <a:latin typeface="Microsoft Sans Serif"/>
                <a:cs typeface="Microsoft Sans Serif"/>
              </a:rPr>
              <a:t>школьникам</a:t>
            </a:r>
            <a:r>
              <a:rPr dirty="0" sz="1400" spc="-45">
                <a:solidFill>
                  <a:srgbClr val="1F4E79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10">
                <a:solidFill>
                  <a:srgbClr val="1F4E79"/>
                </a:solidFill>
                <a:latin typeface="Microsoft Sans Serif"/>
                <a:cs typeface="Microsoft Sans Serif"/>
              </a:rPr>
              <a:t>будет</a:t>
            </a:r>
            <a:r>
              <a:rPr dirty="0" sz="1400" spc="-30">
                <a:solidFill>
                  <a:srgbClr val="1F4E79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10">
                <a:solidFill>
                  <a:srgbClr val="1F4E79"/>
                </a:solidFill>
                <a:latin typeface="Microsoft Sans Serif"/>
                <a:cs typeface="Microsoft Sans Serif"/>
              </a:rPr>
              <a:t>легче</a:t>
            </a:r>
            <a:endParaRPr sz="1400">
              <a:latin typeface="Microsoft Sans Serif"/>
              <a:cs typeface="Microsoft Sans Serif"/>
            </a:endParaRPr>
          </a:p>
        </p:txBody>
      </p:sp>
      <p:graphicFrame>
        <p:nvGraphicFramePr>
          <p:cNvPr id="12" name="object 12" descr=""/>
          <p:cNvGraphicFramePr>
            <a:graphicFrameLocks noGrp="1"/>
          </p:cNvGraphicFramePr>
          <p:nvPr/>
        </p:nvGraphicFramePr>
        <p:xfrm>
          <a:off x="7856219" y="4085081"/>
          <a:ext cx="3977004" cy="4267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31265"/>
                <a:gridCol w="1400174"/>
                <a:gridCol w="937894"/>
                <a:gridCol w="331470"/>
              </a:tblGrid>
              <a:tr h="213360">
                <a:tc>
                  <a:txBody>
                    <a:bodyPr/>
                    <a:lstStyle/>
                    <a:p>
                      <a:pPr marL="31750">
                        <a:lnSpc>
                          <a:spcPts val="1550"/>
                        </a:lnSpc>
                        <a:tabLst>
                          <a:tab pos="1052830" algn="l"/>
                        </a:tabLst>
                      </a:pPr>
                      <a:r>
                        <a:rPr dirty="0" sz="1400" spc="-10">
                          <a:solidFill>
                            <a:srgbClr val="1F4E79"/>
                          </a:solidFill>
                          <a:latin typeface="Microsoft Sans Serif"/>
                          <a:cs typeface="Microsoft Sans Serif"/>
                        </a:rPr>
                        <a:t>поступить</a:t>
                      </a:r>
                      <a:r>
                        <a:rPr dirty="0" sz="1400">
                          <a:solidFill>
                            <a:srgbClr val="1F4E79"/>
                          </a:solidFill>
                          <a:latin typeface="Microsoft Sans Serif"/>
                          <a:cs typeface="Microsoft Sans Serif"/>
                        </a:rPr>
                        <a:t>	</a:t>
                      </a:r>
                      <a:r>
                        <a:rPr dirty="0" sz="1400" spc="-50">
                          <a:solidFill>
                            <a:srgbClr val="1F4E79"/>
                          </a:solidFill>
                          <a:latin typeface="Microsoft Sans Serif"/>
                          <a:cs typeface="Microsoft Sans Serif"/>
                        </a:rPr>
                        <a:t>в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09220">
                        <a:lnSpc>
                          <a:spcPts val="1550"/>
                        </a:lnSpc>
                        <a:tabLst>
                          <a:tab pos="1000760" algn="l"/>
                        </a:tabLst>
                      </a:pPr>
                      <a:r>
                        <a:rPr dirty="0" sz="1400" spc="-10">
                          <a:solidFill>
                            <a:srgbClr val="1F4E79"/>
                          </a:solidFill>
                          <a:latin typeface="Microsoft Sans Serif"/>
                          <a:cs typeface="Microsoft Sans Serif"/>
                        </a:rPr>
                        <a:t>колледж</a:t>
                      </a:r>
                      <a:r>
                        <a:rPr dirty="0" sz="1400">
                          <a:solidFill>
                            <a:srgbClr val="1F4E79"/>
                          </a:solidFill>
                          <a:latin typeface="Microsoft Sans Serif"/>
                          <a:cs typeface="Microsoft Sans Serif"/>
                        </a:rPr>
                        <a:t>	</a:t>
                      </a:r>
                      <a:r>
                        <a:rPr dirty="0" sz="1400" spc="-25">
                          <a:solidFill>
                            <a:srgbClr val="1F4E79"/>
                          </a:solidFill>
                          <a:latin typeface="Microsoft Sans Serif"/>
                          <a:cs typeface="Microsoft Sans Serif"/>
                        </a:rPr>
                        <a:t>или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5885">
                        <a:lnSpc>
                          <a:spcPts val="1550"/>
                        </a:lnSpc>
                      </a:pPr>
                      <a:r>
                        <a:rPr dirty="0" sz="1400" spc="-10">
                          <a:solidFill>
                            <a:srgbClr val="1F4E79"/>
                          </a:solidFill>
                          <a:latin typeface="Microsoft Sans Serif"/>
                          <a:cs typeface="Microsoft Sans Serif"/>
                        </a:rPr>
                        <a:t>техникум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marR="24130">
                        <a:lnSpc>
                          <a:spcPts val="1550"/>
                        </a:lnSpc>
                      </a:pPr>
                      <a:r>
                        <a:rPr dirty="0" sz="1400" spc="-25">
                          <a:solidFill>
                            <a:srgbClr val="1F4E79"/>
                          </a:solidFill>
                          <a:latin typeface="Microsoft Sans Serif"/>
                          <a:cs typeface="Microsoft Sans Serif"/>
                        </a:rPr>
                        <a:t>на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0">
                    <a:solidFill>
                      <a:srgbClr val="FFFFFF"/>
                    </a:solidFill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marL="31750">
                        <a:lnSpc>
                          <a:spcPts val="1585"/>
                        </a:lnSpc>
                      </a:pPr>
                      <a:r>
                        <a:rPr dirty="0" sz="1400" spc="-10">
                          <a:solidFill>
                            <a:srgbClr val="1F4E79"/>
                          </a:solidFill>
                          <a:latin typeface="Microsoft Sans Serif"/>
                          <a:cs typeface="Microsoft Sans Serif"/>
                        </a:rPr>
                        <a:t>бюджетные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</a:txBody>
                  <a:tcPr marL="0" marR="0" marB="0" marT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83185">
                        <a:lnSpc>
                          <a:spcPts val="1585"/>
                        </a:lnSpc>
                        <a:tabLst>
                          <a:tab pos="948690" algn="l"/>
                        </a:tabLst>
                      </a:pPr>
                      <a:r>
                        <a:rPr dirty="0" sz="1400" spc="-10">
                          <a:solidFill>
                            <a:srgbClr val="1F4E79"/>
                          </a:solidFill>
                          <a:latin typeface="Microsoft Sans Serif"/>
                          <a:cs typeface="Microsoft Sans Serif"/>
                        </a:rPr>
                        <a:t>места,</a:t>
                      </a:r>
                      <a:r>
                        <a:rPr dirty="0" sz="1400">
                          <a:solidFill>
                            <a:srgbClr val="1F4E79"/>
                          </a:solidFill>
                          <a:latin typeface="Microsoft Sans Serif"/>
                          <a:cs typeface="Microsoft Sans Serif"/>
                        </a:rPr>
                        <a:t>	</a:t>
                      </a:r>
                      <a:r>
                        <a:rPr dirty="0" sz="1400" spc="-25" b="1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но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5885">
                        <a:lnSpc>
                          <a:spcPts val="1585"/>
                        </a:lnSpc>
                      </a:pPr>
                      <a:r>
                        <a:rPr dirty="0" sz="1400" spc="-10" b="1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только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marR="24130">
                        <a:lnSpc>
                          <a:spcPts val="1585"/>
                        </a:lnSpc>
                      </a:pPr>
                      <a:r>
                        <a:rPr dirty="0" sz="1400" spc="-25" b="1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на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3" name="object 13" descr=""/>
          <p:cNvSpPr txBox="1"/>
          <p:nvPr/>
        </p:nvSpPr>
        <p:spPr>
          <a:xfrm>
            <a:off x="7875269" y="4494486"/>
            <a:ext cx="3863340" cy="1767205"/>
          </a:xfrm>
          <a:prstGeom prst="rect">
            <a:avLst/>
          </a:prstGeom>
        </p:spPr>
        <p:txBody>
          <a:bodyPr wrap="square" lIns="0" tIns="29845" rIns="0" bIns="0" rtlCol="0" vert="horz">
            <a:spAutoFit/>
          </a:bodyPr>
          <a:lstStyle/>
          <a:p>
            <a:pPr algn="just" marL="12700">
              <a:lnSpc>
                <a:spcPct val="100000"/>
              </a:lnSpc>
              <a:spcBef>
                <a:spcPts val="235"/>
              </a:spcBef>
            </a:pPr>
            <a:r>
              <a:rPr dirty="0" sz="1400" b="1">
                <a:solidFill>
                  <a:srgbClr val="1F4E79"/>
                </a:solidFill>
                <a:latin typeface="Arial"/>
                <a:cs typeface="Arial"/>
              </a:rPr>
              <a:t>определённые</a:t>
            </a:r>
            <a:r>
              <a:rPr dirty="0" sz="1400" spc="-95" b="1">
                <a:solidFill>
                  <a:srgbClr val="1F4E79"/>
                </a:solidFill>
                <a:latin typeface="Arial"/>
                <a:cs typeface="Arial"/>
              </a:rPr>
              <a:t> </a:t>
            </a:r>
            <a:r>
              <a:rPr dirty="0" sz="1400" spc="-10" b="1">
                <a:solidFill>
                  <a:srgbClr val="1F4E79"/>
                </a:solidFill>
                <a:latin typeface="Arial"/>
                <a:cs typeface="Arial"/>
              </a:rPr>
              <a:t>специальности;</a:t>
            </a:r>
            <a:endParaRPr sz="1400">
              <a:latin typeface="Arial"/>
              <a:cs typeface="Arial"/>
            </a:endParaRPr>
          </a:p>
          <a:p>
            <a:pPr algn="just" marL="12700" marR="5080" indent="393065">
              <a:lnSpc>
                <a:spcPct val="100000"/>
              </a:lnSpc>
              <a:spcBef>
                <a:spcPts val="135"/>
              </a:spcBef>
            </a:pPr>
            <a:r>
              <a:rPr dirty="0" sz="1400">
                <a:solidFill>
                  <a:srgbClr val="1F4E79"/>
                </a:solidFill>
                <a:latin typeface="Microsoft Sans Serif"/>
                <a:cs typeface="Microsoft Sans Serif"/>
              </a:rPr>
              <a:t>для</a:t>
            </a:r>
            <a:r>
              <a:rPr dirty="0" sz="1400" spc="350">
                <a:solidFill>
                  <a:srgbClr val="1F4E79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1F4E79"/>
                </a:solidFill>
                <a:latin typeface="Microsoft Sans Serif"/>
                <a:cs typeface="Microsoft Sans Serif"/>
              </a:rPr>
              <a:t>поступления</a:t>
            </a:r>
            <a:r>
              <a:rPr dirty="0" sz="1400" spc="365">
                <a:solidFill>
                  <a:srgbClr val="1F4E79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1F4E79"/>
                </a:solidFill>
                <a:latin typeface="Microsoft Sans Serif"/>
                <a:cs typeface="Microsoft Sans Serif"/>
              </a:rPr>
              <a:t>в</a:t>
            </a:r>
            <a:r>
              <a:rPr dirty="0" sz="1400" spc="355">
                <a:solidFill>
                  <a:srgbClr val="1F4E79"/>
                </a:solidFill>
                <a:latin typeface="Microsoft Sans Serif"/>
                <a:cs typeface="Microsoft Sans Serif"/>
              </a:rPr>
              <a:t> </a:t>
            </a:r>
            <a:r>
              <a:rPr dirty="0" sz="1400" b="1">
                <a:solidFill>
                  <a:srgbClr val="1F4E79"/>
                </a:solidFill>
                <a:latin typeface="Arial"/>
                <a:cs typeface="Arial"/>
              </a:rPr>
              <a:t>десятый</a:t>
            </a:r>
            <a:r>
              <a:rPr dirty="0" sz="1400" spc="340" b="1">
                <a:solidFill>
                  <a:srgbClr val="1F4E79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F4E79"/>
                </a:solidFill>
                <a:latin typeface="Arial"/>
                <a:cs typeface="Arial"/>
              </a:rPr>
              <a:t>класс</a:t>
            </a:r>
            <a:r>
              <a:rPr dirty="0" sz="1400" spc="335" b="1">
                <a:solidFill>
                  <a:srgbClr val="1F4E79"/>
                </a:solidFill>
                <a:latin typeface="Arial"/>
                <a:cs typeface="Arial"/>
              </a:rPr>
              <a:t> </a:t>
            </a:r>
            <a:r>
              <a:rPr dirty="0" sz="1400" spc="-25">
                <a:solidFill>
                  <a:srgbClr val="1F4E79"/>
                </a:solidFill>
                <a:latin typeface="Microsoft Sans Serif"/>
                <a:cs typeface="Microsoft Sans Serif"/>
              </a:rPr>
              <a:t>по</a:t>
            </a:r>
            <a:r>
              <a:rPr dirty="0" sz="1400" spc="-25">
                <a:solidFill>
                  <a:srgbClr val="1F4E79"/>
                </a:solidFill>
                <a:latin typeface="Arial MT"/>
                <a:cs typeface="Arial MT"/>
              </a:rPr>
              <a:t>- </a:t>
            </a:r>
            <a:r>
              <a:rPr dirty="0" sz="1400">
                <a:solidFill>
                  <a:srgbClr val="1F4E79"/>
                </a:solidFill>
                <a:latin typeface="Microsoft Sans Serif"/>
                <a:cs typeface="Microsoft Sans Serif"/>
              </a:rPr>
              <a:t>прежнему</a:t>
            </a:r>
            <a:r>
              <a:rPr dirty="0" sz="1400" spc="465">
                <a:solidFill>
                  <a:srgbClr val="1F4E79"/>
                </a:solidFill>
                <a:latin typeface="Microsoft Sans Serif"/>
                <a:cs typeface="Microsoft Sans Serif"/>
              </a:rPr>
              <a:t>  </a:t>
            </a:r>
            <a:r>
              <a:rPr dirty="0" sz="1400">
                <a:solidFill>
                  <a:srgbClr val="1F4E79"/>
                </a:solidFill>
                <a:latin typeface="Microsoft Sans Serif"/>
                <a:cs typeface="Microsoft Sans Serif"/>
              </a:rPr>
              <a:t>нужно</a:t>
            </a:r>
            <a:r>
              <a:rPr dirty="0" sz="1400" spc="484">
                <a:solidFill>
                  <a:srgbClr val="1F4E79"/>
                </a:solidFill>
                <a:latin typeface="Microsoft Sans Serif"/>
                <a:cs typeface="Microsoft Sans Serif"/>
              </a:rPr>
              <a:t>  </a:t>
            </a:r>
            <a:r>
              <a:rPr dirty="0" sz="1400" b="1">
                <a:solidFill>
                  <a:srgbClr val="1F4E79"/>
                </a:solidFill>
                <a:latin typeface="Arial"/>
                <a:cs typeface="Arial"/>
              </a:rPr>
              <a:t>успешно</a:t>
            </a:r>
            <a:r>
              <a:rPr dirty="0" sz="1400" spc="440" b="1">
                <a:solidFill>
                  <a:srgbClr val="1F4E79"/>
                </a:solidFill>
                <a:latin typeface="Arial"/>
                <a:cs typeface="Arial"/>
              </a:rPr>
              <a:t>  </a:t>
            </a:r>
            <a:r>
              <a:rPr dirty="0" sz="1400" b="1">
                <a:solidFill>
                  <a:srgbClr val="1F4E79"/>
                </a:solidFill>
                <a:latin typeface="Arial"/>
                <a:cs typeface="Arial"/>
              </a:rPr>
              <a:t>сдать</a:t>
            </a:r>
            <a:r>
              <a:rPr dirty="0" sz="1400" spc="455" b="1">
                <a:solidFill>
                  <a:srgbClr val="1F4E79"/>
                </a:solidFill>
                <a:latin typeface="Arial"/>
                <a:cs typeface="Arial"/>
              </a:rPr>
              <a:t>  </a:t>
            </a:r>
            <a:r>
              <a:rPr dirty="0" sz="1400" spc="-25" b="1">
                <a:solidFill>
                  <a:srgbClr val="1F4E79"/>
                </a:solidFill>
                <a:latin typeface="Arial"/>
                <a:cs typeface="Arial"/>
              </a:rPr>
              <a:t>еще </a:t>
            </a:r>
            <a:r>
              <a:rPr dirty="0" sz="1400" b="1">
                <a:solidFill>
                  <a:srgbClr val="1F4E79"/>
                </a:solidFill>
                <a:latin typeface="Arial"/>
                <a:cs typeface="Arial"/>
              </a:rPr>
              <a:t>два</a:t>
            </a:r>
            <a:r>
              <a:rPr dirty="0" sz="1400" spc="-5" b="1">
                <a:solidFill>
                  <a:srgbClr val="1F4E79"/>
                </a:solidFill>
                <a:latin typeface="Arial"/>
                <a:cs typeface="Arial"/>
              </a:rPr>
              <a:t> </a:t>
            </a:r>
            <a:r>
              <a:rPr dirty="0" sz="1400" spc="-10" b="1">
                <a:solidFill>
                  <a:srgbClr val="1F4E79"/>
                </a:solidFill>
                <a:latin typeface="Arial"/>
                <a:cs typeface="Arial"/>
              </a:rPr>
              <a:t>дополнительных</a:t>
            </a:r>
            <a:r>
              <a:rPr dirty="0" sz="1400" spc="-20" b="1">
                <a:solidFill>
                  <a:srgbClr val="1F4E79"/>
                </a:solidFill>
                <a:latin typeface="Arial"/>
                <a:cs typeface="Arial"/>
              </a:rPr>
              <a:t> ОГЭ;</a:t>
            </a:r>
            <a:endParaRPr sz="1400">
              <a:latin typeface="Arial"/>
              <a:cs typeface="Arial"/>
            </a:endParaRPr>
          </a:p>
          <a:p>
            <a:pPr algn="just" marL="12700" marR="5080" indent="393065">
              <a:lnSpc>
                <a:spcPct val="100000"/>
              </a:lnSpc>
            </a:pPr>
            <a:r>
              <a:rPr dirty="0" sz="1400">
                <a:solidFill>
                  <a:srgbClr val="1F4E79"/>
                </a:solidFill>
                <a:latin typeface="Microsoft Sans Serif"/>
                <a:cs typeface="Microsoft Sans Serif"/>
              </a:rPr>
              <a:t>Федеральный</a:t>
            </a:r>
            <a:r>
              <a:rPr dirty="0" sz="1400" spc="240">
                <a:solidFill>
                  <a:srgbClr val="1F4E79"/>
                </a:solidFill>
                <a:latin typeface="Microsoft Sans Serif"/>
                <a:cs typeface="Microsoft Sans Serif"/>
              </a:rPr>
              <a:t>   </a:t>
            </a:r>
            <a:r>
              <a:rPr dirty="0" sz="1400">
                <a:solidFill>
                  <a:srgbClr val="1F4E79"/>
                </a:solidFill>
                <a:latin typeface="Microsoft Sans Serif"/>
                <a:cs typeface="Microsoft Sans Serif"/>
              </a:rPr>
              <a:t>закон</a:t>
            </a:r>
            <a:r>
              <a:rPr dirty="0" sz="1400" spc="240">
                <a:solidFill>
                  <a:srgbClr val="1F4E79"/>
                </a:solidFill>
                <a:latin typeface="Microsoft Sans Serif"/>
                <a:cs typeface="Microsoft Sans Serif"/>
              </a:rPr>
              <a:t>   </a:t>
            </a:r>
            <a:r>
              <a:rPr dirty="0" sz="1400">
                <a:solidFill>
                  <a:srgbClr val="1F4E79"/>
                </a:solidFill>
                <a:latin typeface="Microsoft Sans Serif"/>
                <a:cs typeface="Microsoft Sans Serif"/>
              </a:rPr>
              <a:t>направлен</a:t>
            </a:r>
            <a:r>
              <a:rPr dirty="0" sz="1400" spc="245">
                <a:solidFill>
                  <a:srgbClr val="1F4E79"/>
                </a:solidFill>
                <a:latin typeface="Microsoft Sans Serif"/>
                <a:cs typeface="Microsoft Sans Serif"/>
              </a:rPr>
              <a:t>   </a:t>
            </a:r>
            <a:r>
              <a:rPr dirty="0" sz="1400" spc="-25">
                <a:solidFill>
                  <a:srgbClr val="1F4E79"/>
                </a:solidFill>
                <a:latin typeface="Microsoft Sans Serif"/>
                <a:cs typeface="Microsoft Sans Serif"/>
              </a:rPr>
              <a:t>на </a:t>
            </a:r>
            <a:r>
              <a:rPr dirty="0" sz="1400">
                <a:solidFill>
                  <a:srgbClr val="1F4E79"/>
                </a:solidFill>
                <a:latin typeface="Microsoft Sans Serif"/>
                <a:cs typeface="Microsoft Sans Serif"/>
              </a:rPr>
              <a:t>расширение</a:t>
            </a:r>
            <a:r>
              <a:rPr dirty="0" sz="1400" spc="95">
                <a:solidFill>
                  <a:srgbClr val="1F4E79"/>
                </a:solidFill>
                <a:latin typeface="Microsoft Sans Serif"/>
                <a:cs typeface="Microsoft Sans Serif"/>
              </a:rPr>
              <a:t>  </a:t>
            </a:r>
            <a:r>
              <a:rPr dirty="0" sz="1400">
                <a:solidFill>
                  <a:srgbClr val="1F4E79"/>
                </a:solidFill>
                <a:latin typeface="Microsoft Sans Serif"/>
                <a:cs typeface="Microsoft Sans Serif"/>
              </a:rPr>
              <a:t>возможности</a:t>
            </a:r>
            <a:r>
              <a:rPr dirty="0" sz="1400" spc="95">
                <a:solidFill>
                  <a:srgbClr val="1F4E79"/>
                </a:solidFill>
                <a:latin typeface="Microsoft Sans Serif"/>
                <a:cs typeface="Microsoft Sans Serif"/>
              </a:rPr>
              <a:t>  </a:t>
            </a:r>
            <a:r>
              <a:rPr dirty="0" sz="1400">
                <a:solidFill>
                  <a:srgbClr val="1F4E79"/>
                </a:solidFill>
                <a:latin typeface="Microsoft Sans Serif"/>
                <a:cs typeface="Microsoft Sans Serif"/>
              </a:rPr>
              <a:t>обучающихся</a:t>
            </a:r>
            <a:r>
              <a:rPr dirty="0" sz="1400" spc="100">
                <a:solidFill>
                  <a:srgbClr val="1F4E79"/>
                </a:solidFill>
                <a:latin typeface="Microsoft Sans Serif"/>
                <a:cs typeface="Microsoft Sans Serif"/>
              </a:rPr>
              <a:t>  </a:t>
            </a:r>
            <a:r>
              <a:rPr dirty="0" sz="1400" spc="-25">
                <a:solidFill>
                  <a:srgbClr val="1F4E79"/>
                </a:solidFill>
                <a:latin typeface="Microsoft Sans Serif"/>
                <a:cs typeface="Microsoft Sans Serif"/>
              </a:rPr>
              <a:t>на </a:t>
            </a:r>
            <a:r>
              <a:rPr dirty="0" sz="1400">
                <a:solidFill>
                  <a:srgbClr val="1F4E79"/>
                </a:solidFill>
                <a:latin typeface="Microsoft Sans Serif"/>
                <a:cs typeface="Microsoft Sans Serif"/>
              </a:rPr>
              <a:t>получение</a:t>
            </a:r>
            <a:r>
              <a:rPr dirty="0" sz="1400" spc="325">
                <a:solidFill>
                  <a:srgbClr val="1F4E79"/>
                </a:solidFill>
                <a:latin typeface="Microsoft Sans Serif"/>
                <a:cs typeface="Microsoft Sans Serif"/>
              </a:rPr>
              <a:t>   </a:t>
            </a:r>
            <a:r>
              <a:rPr dirty="0" sz="1400">
                <a:solidFill>
                  <a:srgbClr val="1F4E79"/>
                </a:solidFill>
                <a:latin typeface="Microsoft Sans Serif"/>
                <a:cs typeface="Microsoft Sans Serif"/>
              </a:rPr>
              <a:t>среднего</a:t>
            </a:r>
            <a:r>
              <a:rPr dirty="0" sz="1400" spc="330">
                <a:solidFill>
                  <a:srgbClr val="1F4E79"/>
                </a:solidFill>
                <a:latin typeface="Microsoft Sans Serif"/>
                <a:cs typeface="Microsoft Sans Serif"/>
              </a:rPr>
              <a:t>   </a:t>
            </a:r>
            <a:r>
              <a:rPr dirty="0" sz="1400" spc="-10">
                <a:solidFill>
                  <a:srgbClr val="1F4E79"/>
                </a:solidFill>
                <a:latin typeface="Microsoft Sans Serif"/>
                <a:cs typeface="Microsoft Sans Serif"/>
              </a:rPr>
              <a:t>профессионального образования</a:t>
            </a:r>
            <a:r>
              <a:rPr dirty="0" sz="1400" spc="-10">
                <a:solidFill>
                  <a:srgbClr val="1F4E79"/>
                </a:solidFill>
                <a:latin typeface="Arial MT"/>
                <a:cs typeface="Arial MT"/>
              </a:rPr>
              <a:t>.</a:t>
            </a:r>
            <a:endParaRPr sz="1400">
              <a:latin typeface="Arial MT"/>
              <a:cs typeface="Arial MT"/>
            </a:endParaRPr>
          </a:p>
        </p:txBody>
      </p:sp>
      <p:grpSp>
        <p:nvGrpSpPr>
          <p:cNvPr id="14" name="object 14" descr=""/>
          <p:cNvGrpSpPr/>
          <p:nvPr/>
        </p:nvGrpSpPr>
        <p:grpSpPr>
          <a:xfrm>
            <a:off x="179831" y="1950720"/>
            <a:ext cx="7740650" cy="4170045"/>
            <a:chOff x="179831" y="1950720"/>
            <a:chExt cx="7740650" cy="4170045"/>
          </a:xfrm>
        </p:grpSpPr>
        <p:pic>
          <p:nvPicPr>
            <p:cNvPr id="15" name="object 15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303264" y="2263140"/>
              <a:ext cx="304799" cy="213360"/>
            </a:xfrm>
            <a:prstGeom prst="rect">
              <a:avLst/>
            </a:prstGeom>
          </p:spPr>
        </p:pic>
        <p:pic>
          <p:nvPicPr>
            <p:cNvPr id="16" name="object 16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278879" y="2683764"/>
              <a:ext cx="303275" cy="219455"/>
            </a:xfrm>
            <a:prstGeom prst="rect">
              <a:avLst/>
            </a:prstGeom>
          </p:spPr>
        </p:pic>
        <p:pic>
          <p:nvPicPr>
            <p:cNvPr id="17" name="object 17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615427" y="2880360"/>
              <a:ext cx="304800" cy="224027"/>
            </a:xfrm>
            <a:prstGeom prst="rect">
              <a:avLst/>
            </a:prstGeom>
          </p:spPr>
        </p:pic>
        <p:sp>
          <p:nvSpPr>
            <p:cNvPr id="18" name="object 18" descr=""/>
            <p:cNvSpPr/>
            <p:nvPr/>
          </p:nvSpPr>
          <p:spPr>
            <a:xfrm>
              <a:off x="6881622" y="3771138"/>
              <a:ext cx="914400" cy="861060"/>
            </a:xfrm>
            <a:custGeom>
              <a:avLst/>
              <a:gdLst/>
              <a:ahLst/>
              <a:cxnLst/>
              <a:rect l="l" t="t" r="r" b="b"/>
              <a:pathLst>
                <a:path w="914400" h="861060">
                  <a:moveTo>
                    <a:pt x="483870" y="0"/>
                  </a:moveTo>
                  <a:lnTo>
                    <a:pt x="483870" y="215264"/>
                  </a:lnTo>
                  <a:lnTo>
                    <a:pt x="0" y="215264"/>
                  </a:lnTo>
                  <a:lnTo>
                    <a:pt x="0" y="645794"/>
                  </a:lnTo>
                  <a:lnTo>
                    <a:pt x="483870" y="645794"/>
                  </a:lnTo>
                  <a:lnTo>
                    <a:pt x="483870" y="861060"/>
                  </a:lnTo>
                  <a:lnTo>
                    <a:pt x="914400" y="430530"/>
                  </a:lnTo>
                  <a:lnTo>
                    <a:pt x="483870" y="0"/>
                  </a:lnTo>
                  <a:close/>
                </a:path>
              </a:pathLst>
            </a:custGeom>
            <a:solidFill>
              <a:srgbClr val="DBEDF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6881622" y="3771138"/>
              <a:ext cx="914400" cy="861060"/>
            </a:xfrm>
            <a:custGeom>
              <a:avLst/>
              <a:gdLst/>
              <a:ahLst/>
              <a:cxnLst/>
              <a:rect l="l" t="t" r="r" b="b"/>
              <a:pathLst>
                <a:path w="914400" h="861060">
                  <a:moveTo>
                    <a:pt x="0" y="215264"/>
                  </a:moveTo>
                  <a:lnTo>
                    <a:pt x="483870" y="215264"/>
                  </a:lnTo>
                  <a:lnTo>
                    <a:pt x="483870" y="0"/>
                  </a:lnTo>
                  <a:lnTo>
                    <a:pt x="914400" y="430530"/>
                  </a:lnTo>
                  <a:lnTo>
                    <a:pt x="483870" y="861060"/>
                  </a:lnTo>
                  <a:lnTo>
                    <a:pt x="483870" y="645794"/>
                  </a:lnTo>
                  <a:lnTo>
                    <a:pt x="0" y="645794"/>
                  </a:lnTo>
                  <a:lnTo>
                    <a:pt x="0" y="215264"/>
                  </a:lnTo>
                  <a:close/>
                </a:path>
              </a:pathLst>
            </a:custGeom>
            <a:ln w="19812">
              <a:solidFill>
                <a:srgbClr val="395F8A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0" name="object 20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79831" y="2298192"/>
              <a:ext cx="2319528" cy="3822191"/>
            </a:xfrm>
            <a:prstGeom prst="rect">
              <a:avLst/>
            </a:prstGeom>
          </p:spPr>
        </p:pic>
        <p:pic>
          <p:nvPicPr>
            <p:cNvPr id="21" name="object 21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976116" y="1950720"/>
              <a:ext cx="3464051" cy="1059179"/>
            </a:xfrm>
            <a:prstGeom prst="rect">
              <a:avLst/>
            </a:prstGeom>
          </p:spPr>
        </p:pic>
      </p:grpSp>
      <p:sp>
        <p:nvSpPr>
          <p:cNvPr id="22" name="object 22" descr=""/>
          <p:cNvSpPr txBox="1"/>
          <p:nvPr/>
        </p:nvSpPr>
        <p:spPr>
          <a:xfrm>
            <a:off x="4153661" y="2164842"/>
            <a:ext cx="3082290" cy="6972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00" spc="-10">
                <a:solidFill>
                  <a:srgbClr val="1F4E79"/>
                </a:solidFill>
                <a:latin typeface="Microsoft Sans Serif"/>
                <a:cs typeface="Microsoft Sans Serif"/>
              </a:rPr>
              <a:t>Принятый</a:t>
            </a:r>
            <a:r>
              <a:rPr dirty="0" sz="1100" spc="-35">
                <a:solidFill>
                  <a:srgbClr val="1F4E79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F4E79"/>
                </a:solidFill>
                <a:latin typeface="Microsoft Sans Serif"/>
                <a:cs typeface="Microsoft Sans Serif"/>
              </a:rPr>
              <a:t>Госдумой</a:t>
            </a:r>
            <a:r>
              <a:rPr dirty="0" sz="1100" spc="-15">
                <a:solidFill>
                  <a:srgbClr val="1F4E79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0">
                <a:solidFill>
                  <a:srgbClr val="1F4E79"/>
                </a:solidFill>
                <a:latin typeface="Microsoft Sans Serif"/>
                <a:cs typeface="Microsoft Sans Serif"/>
              </a:rPr>
              <a:t>закон</a:t>
            </a:r>
            <a:r>
              <a:rPr dirty="0" sz="1100">
                <a:solidFill>
                  <a:srgbClr val="1F4E79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 b="1">
                <a:solidFill>
                  <a:srgbClr val="1F4E79"/>
                </a:solidFill>
                <a:latin typeface="Arial"/>
                <a:cs typeface="Arial"/>
              </a:rPr>
              <a:t>вводит</a:t>
            </a:r>
            <a:endParaRPr sz="11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dirty="0" sz="1100" b="1">
                <a:solidFill>
                  <a:srgbClr val="1F4E79"/>
                </a:solidFill>
                <a:latin typeface="Arial"/>
                <a:cs typeface="Arial"/>
              </a:rPr>
              <a:t>эксперимент</a:t>
            </a:r>
            <a:r>
              <a:rPr dirty="0" sz="1100" spc="-65" b="1">
                <a:solidFill>
                  <a:srgbClr val="1F4E79"/>
                </a:solidFill>
                <a:latin typeface="Arial"/>
                <a:cs typeface="Arial"/>
              </a:rPr>
              <a:t> </a:t>
            </a:r>
            <a:r>
              <a:rPr dirty="0" sz="1100" b="1">
                <a:solidFill>
                  <a:srgbClr val="1F4E79"/>
                </a:solidFill>
                <a:latin typeface="Arial"/>
                <a:cs typeface="Arial"/>
              </a:rPr>
              <a:t>на</a:t>
            </a:r>
            <a:r>
              <a:rPr dirty="0" sz="1100" spc="-25" b="1">
                <a:solidFill>
                  <a:srgbClr val="1F4E79"/>
                </a:solidFill>
                <a:latin typeface="Arial"/>
                <a:cs typeface="Arial"/>
              </a:rPr>
              <a:t> </a:t>
            </a:r>
            <a:r>
              <a:rPr dirty="0" sz="1100" b="1">
                <a:solidFill>
                  <a:srgbClr val="1F4E79"/>
                </a:solidFill>
                <a:latin typeface="Arial"/>
                <a:cs typeface="Arial"/>
              </a:rPr>
              <a:t>территории</a:t>
            </a:r>
            <a:r>
              <a:rPr dirty="0" sz="1100" spc="-35" b="1">
                <a:solidFill>
                  <a:srgbClr val="1F4E79"/>
                </a:solidFill>
                <a:latin typeface="Arial"/>
                <a:cs typeface="Arial"/>
              </a:rPr>
              <a:t> </a:t>
            </a:r>
            <a:r>
              <a:rPr dirty="0" sz="1100" b="1">
                <a:solidFill>
                  <a:srgbClr val="1F4E79"/>
                </a:solidFill>
                <a:latin typeface="Arial"/>
                <a:cs typeface="Arial"/>
              </a:rPr>
              <a:t>трех</a:t>
            </a:r>
            <a:r>
              <a:rPr dirty="0" sz="1100" spc="-15" b="1">
                <a:solidFill>
                  <a:srgbClr val="1F4E79"/>
                </a:solidFill>
                <a:latin typeface="Arial"/>
                <a:cs typeface="Arial"/>
              </a:rPr>
              <a:t> </a:t>
            </a:r>
            <a:r>
              <a:rPr dirty="0" sz="1100" spc="-10" b="1">
                <a:solidFill>
                  <a:srgbClr val="1F4E79"/>
                </a:solidFill>
                <a:latin typeface="Arial"/>
                <a:cs typeface="Arial"/>
              </a:rPr>
              <a:t>субъектов </a:t>
            </a:r>
            <a:r>
              <a:rPr dirty="0" sz="1100" b="1">
                <a:solidFill>
                  <a:srgbClr val="1F4E79"/>
                </a:solidFill>
                <a:latin typeface="Arial"/>
                <a:cs typeface="Arial"/>
              </a:rPr>
              <a:t>федерации</a:t>
            </a:r>
            <a:r>
              <a:rPr dirty="0" sz="1100" spc="-20" b="1">
                <a:solidFill>
                  <a:srgbClr val="1F4E79"/>
                </a:solidFill>
                <a:latin typeface="Arial"/>
                <a:cs typeface="Arial"/>
              </a:rPr>
              <a:t> </a:t>
            </a:r>
            <a:r>
              <a:rPr dirty="0" sz="1100" spc="455">
                <a:solidFill>
                  <a:srgbClr val="1F4E79"/>
                </a:solidFill>
                <a:latin typeface="Microsoft Sans Serif"/>
                <a:cs typeface="Microsoft Sans Serif"/>
              </a:rPr>
              <a:t>—</a:t>
            </a:r>
            <a:r>
              <a:rPr dirty="0" sz="1100" spc="-5">
                <a:solidFill>
                  <a:srgbClr val="1F4E79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F4E79"/>
                </a:solidFill>
                <a:latin typeface="Microsoft Sans Serif"/>
                <a:cs typeface="Microsoft Sans Serif"/>
              </a:rPr>
              <a:t>в</a:t>
            </a:r>
            <a:r>
              <a:rPr dirty="0" sz="1100" spc="10">
                <a:solidFill>
                  <a:srgbClr val="1F4E79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F4E79"/>
                </a:solidFill>
                <a:latin typeface="Microsoft Sans Serif"/>
                <a:cs typeface="Microsoft Sans Serif"/>
              </a:rPr>
              <a:t>Москве,</a:t>
            </a:r>
            <a:r>
              <a:rPr dirty="0" sz="1100" spc="15">
                <a:solidFill>
                  <a:srgbClr val="1F4E79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25">
                <a:solidFill>
                  <a:srgbClr val="1F4E79"/>
                </a:solidFill>
                <a:latin typeface="Microsoft Sans Serif"/>
                <a:cs typeface="Microsoft Sans Serif"/>
              </a:rPr>
              <a:t>Санкт</a:t>
            </a:r>
            <a:r>
              <a:rPr dirty="0" sz="1100" spc="-25">
                <a:solidFill>
                  <a:srgbClr val="1F4E79"/>
                </a:solidFill>
                <a:latin typeface="Arial MT"/>
                <a:cs typeface="Arial MT"/>
              </a:rPr>
              <a:t>-</a:t>
            </a:r>
            <a:r>
              <a:rPr dirty="0" sz="1100" spc="-10">
                <a:solidFill>
                  <a:srgbClr val="1F4E79"/>
                </a:solidFill>
                <a:latin typeface="Microsoft Sans Serif"/>
                <a:cs typeface="Microsoft Sans Serif"/>
              </a:rPr>
              <a:t>Петербурге </a:t>
            </a:r>
            <a:r>
              <a:rPr dirty="0" sz="1100" spc="-50">
                <a:solidFill>
                  <a:srgbClr val="1F4E79"/>
                </a:solidFill>
                <a:latin typeface="Microsoft Sans Serif"/>
                <a:cs typeface="Microsoft Sans Serif"/>
              </a:rPr>
              <a:t>и </a:t>
            </a:r>
            <a:r>
              <a:rPr dirty="0" sz="1100" spc="-20">
                <a:solidFill>
                  <a:srgbClr val="1F4E79"/>
                </a:solidFill>
                <a:latin typeface="Microsoft Sans Serif"/>
                <a:cs typeface="Microsoft Sans Serif"/>
              </a:rPr>
              <a:t>Липецкой </a:t>
            </a:r>
            <a:r>
              <a:rPr dirty="0" sz="1100" spc="-10">
                <a:solidFill>
                  <a:srgbClr val="1F4E79"/>
                </a:solidFill>
                <a:latin typeface="Microsoft Sans Serif"/>
                <a:cs typeface="Microsoft Sans Serif"/>
              </a:rPr>
              <a:t>области.</a:t>
            </a:r>
            <a:endParaRPr sz="1100">
              <a:latin typeface="Microsoft Sans Serif"/>
              <a:cs typeface="Microsoft Sans Serif"/>
            </a:endParaRPr>
          </a:p>
        </p:txBody>
      </p:sp>
      <p:pic>
        <p:nvPicPr>
          <p:cNvPr id="23" name="object 23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23444" y="1402080"/>
            <a:ext cx="3966972" cy="1024127"/>
          </a:xfrm>
          <a:prstGeom prst="rect">
            <a:avLst/>
          </a:prstGeom>
        </p:spPr>
      </p:pic>
      <p:sp>
        <p:nvSpPr>
          <p:cNvPr id="24" name="object 24" descr=""/>
          <p:cNvSpPr txBox="1"/>
          <p:nvPr/>
        </p:nvSpPr>
        <p:spPr>
          <a:xfrm>
            <a:off x="301548" y="1533270"/>
            <a:ext cx="3609975" cy="1936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00">
                <a:solidFill>
                  <a:srgbClr val="1F4E79"/>
                </a:solidFill>
                <a:latin typeface="Microsoft Sans Serif"/>
                <a:cs typeface="Microsoft Sans Serif"/>
              </a:rPr>
              <a:t>В список</a:t>
            </a:r>
            <a:r>
              <a:rPr dirty="0" sz="1100" spc="-15">
                <a:solidFill>
                  <a:srgbClr val="1F4E79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F4E79"/>
                </a:solidFill>
                <a:latin typeface="Microsoft Sans Serif"/>
                <a:cs typeface="Microsoft Sans Serif"/>
              </a:rPr>
              <a:t>входили</a:t>
            </a:r>
            <a:r>
              <a:rPr dirty="0" sz="1100" spc="-25">
                <a:solidFill>
                  <a:srgbClr val="1F4E79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F4E79"/>
                </a:solidFill>
                <a:latin typeface="Microsoft Sans Serif"/>
                <a:cs typeface="Microsoft Sans Serif"/>
              </a:rPr>
              <a:t>также Кемеровская,</a:t>
            </a:r>
            <a:r>
              <a:rPr dirty="0" sz="1100">
                <a:solidFill>
                  <a:srgbClr val="1F4E79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F4E79"/>
                </a:solidFill>
                <a:latin typeface="Microsoft Sans Serif"/>
                <a:cs typeface="Microsoft Sans Serif"/>
              </a:rPr>
              <a:t>Нижегородская,</a:t>
            </a:r>
            <a:endParaRPr sz="1100">
              <a:latin typeface="Microsoft Sans Serif"/>
              <a:cs typeface="Microsoft Sans Serif"/>
            </a:endParaRPr>
          </a:p>
        </p:txBody>
      </p:sp>
      <p:sp>
        <p:nvSpPr>
          <p:cNvPr id="25" name="object 25" descr=""/>
          <p:cNvSpPr txBox="1"/>
          <p:nvPr/>
        </p:nvSpPr>
        <p:spPr>
          <a:xfrm>
            <a:off x="301548" y="1701164"/>
            <a:ext cx="2895600" cy="1936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943610" algn="l"/>
                <a:tab pos="1926589" algn="l"/>
                <a:tab pos="2153920" algn="l"/>
              </a:tabLst>
            </a:pPr>
            <a:r>
              <a:rPr dirty="0" sz="1100" spc="-10">
                <a:solidFill>
                  <a:srgbClr val="1F4E79"/>
                </a:solidFill>
                <a:latin typeface="Microsoft Sans Serif"/>
                <a:cs typeface="Microsoft Sans Serif"/>
              </a:rPr>
              <a:t>Ростовская,</a:t>
            </a:r>
            <a:r>
              <a:rPr dirty="0" sz="1100">
                <a:solidFill>
                  <a:srgbClr val="1F4E79"/>
                </a:solidFill>
                <a:latin typeface="Microsoft Sans Serif"/>
                <a:cs typeface="Microsoft Sans Serif"/>
              </a:rPr>
              <a:t>	</a:t>
            </a:r>
            <a:r>
              <a:rPr dirty="0" sz="1100" spc="-10">
                <a:solidFill>
                  <a:srgbClr val="1F4E79"/>
                </a:solidFill>
                <a:latin typeface="Microsoft Sans Serif"/>
                <a:cs typeface="Microsoft Sans Serif"/>
              </a:rPr>
              <a:t>Саратовская</a:t>
            </a:r>
            <a:r>
              <a:rPr dirty="0" sz="1100">
                <a:solidFill>
                  <a:srgbClr val="1F4E79"/>
                </a:solidFill>
                <a:latin typeface="Microsoft Sans Serif"/>
                <a:cs typeface="Microsoft Sans Serif"/>
              </a:rPr>
              <a:t>	</a:t>
            </a:r>
            <a:r>
              <a:rPr dirty="0" sz="1100" spc="-50">
                <a:solidFill>
                  <a:srgbClr val="1F4E79"/>
                </a:solidFill>
                <a:latin typeface="Microsoft Sans Serif"/>
                <a:cs typeface="Microsoft Sans Serif"/>
              </a:rPr>
              <a:t>и</a:t>
            </a:r>
            <a:r>
              <a:rPr dirty="0" sz="1100">
                <a:solidFill>
                  <a:srgbClr val="1F4E79"/>
                </a:solidFill>
                <a:latin typeface="Microsoft Sans Serif"/>
                <a:cs typeface="Microsoft Sans Serif"/>
              </a:rPr>
              <a:t>	</a:t>
            </a:r>
            <a:r>
              <a:rPr dirty="0" sz="1100" spc="-10">
                <a:solidFill>
                  <a:srgbClr val="1F4E79"/>
                </a:solidFill>
                <a:latin typeface="Microsoft Sans Serif"/>
                <a:cs typeface="Microsoft Sans Serif"/>
              </a:rPr>
              <a:t>Тюменская</a:t>
            </a:r>
            <a:endParaRPr sz="1100">
              <a:latin typeface="Microsoft Sans Serif"/>
              <a:cs typeface="Microsoft Sans Serif"/>
            </a:endParaRPr>
          </a:p>
        </p:txBody>
      </p:sp>
      <p:sp>
        <p:nvSpPr>
          <p:cNvPr id="26" name="object 26" descr=""/>
          <p:cNvSpPr txBox="1"/>
          <p:nvPr/>
        </p:nvSpPr>
        <p:spPr>
          <a:xfrm>
            <a:off x="3246501" y="1701164"/>
            <a:ext cx="664210" cy="36131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 indent="74295">
              <a:lnSpc>
                <a:spcPct val="100000"/>
              </a:lnSpc>
              <a:spcBef>
                <a:spcPts val="105"/>
              </a:spcBef>
            </a:pPr>
            <a:r>
              <a:rPr dirty="0" sz="1100" spc="-10">
                <a:solidFill>
                  <a:srgbClr val="1F4E79"/>
                </a:solidFill>
                <a:latin typeface="Microsoft Sans Serif"/>
                <a:cs typeface="Microsoft Sans Serif"/>
              </a:rPr>
              <a:t>области, Северная</a:t>
            </a:r>
            <a:endParaRPr sz="1100">
              <a:latin typeface="Microsoft Sans Serif"/>
              <a:cs typeface="Microsoft Sans Serif"/>
            </a:endParaRPr>
          </a:p>
        </p:txBody>
      </p:sp>
      <p:sp>
        <p:nvSpPr>
          <p:cNvPr id="27" name="object 27" descr=""/>
          <p:cNvSpPr txBox="1"/>
          <p:nvPr/>
        </p:nvSpPr>
        <p:spPr>
          <a:xfrm>
            <a:off x="301548" y="1868805"/>
            <a:ext cx="2861945" cy="36131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dirty="0" sz="1100">
                <a:solidFill>
                  <a:srgbClr val="1F4E79"/>
                </a:solidFill>
                <a:latin typeface="Microsoft Sans Serif"/>
                <a:cs typeface="Microsoft Sans Serif"/>
              </a:rPr>
              <a:t>Камчатский</a:t>
            </a:r>
            <a:r>
              <a:rPr dirty="0" sz="1100" spc="409">
                <a:solidFill>
                  <a:srgbClr val="1F4E79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F4E79"/>
                </a:solidFill>
                <a:latin typeface="Microsoft Sans Serif"/>
                <a:cs typeface="Microsoft Sans Serif"/>
              </a:rPr>
              <a:t>край,</a:t>
            </a:r>
            <a:r>
              <a:rPr dirty="0" sz="1100" spc="420">
                <a:solidFill>
                  <a:srgbClr val="1F4E79"/>
                </a:solidFill>
                <a:latin typeface="Microsoft Sans Serif"/>
                <a:cs typeface="Microsoft Sans Serif"/>
              </a:rPr>
              <a:t> </a:t>
            </a:r>
            <a:r>
              <a:rPr dirty="0" sz="1100" b="1">
                <a:solidFill>
                  <a:srgbClr val="1F4E79"/>
                </a:solidFill>
                <a:latin typeface="Arial"/>
                <a:cs typeface="Arial"/>
              </a:rPr>
              <a:t>Краснодарский</a:t>
            </a:r>
            <a:r>
              <a:rPr dirty="0" sz="1100" spc="395" b="1">
                <a:solidFill>
                  <a:srgbClr val="1F4E79"/>
                </a:solidFill>
                <a:latin typeface="Arial"/>
                <a:cs typeface="Arial"/>
              </a:rPr>
              <a:t> </a:t>
            </a:r>
            <a:r>
              <a:rPr dirty="0" sz="1100" spc="-20" b="1">
                <a:solidFill>
                  <a:srgbClr val="1F4E79"/>
                </a:solidFill>
                <a:latin typeface="Arial"/>
                <a:cs typeface="Arial"/>
              </a:rPr>
              <a:t>край</a:t>
            </a:r>
            <a:r>
              <a:rPr dirty="0" sz="1100" spc="-20">
                <a:solidFill>
                  <a:srgbClr val="1F4E79"/>
                </a:solidFill>
                <a:latin typeface="Arial MT"/>
                <a:cs typeface="Arial MT"/>
              </a:rPr>
              <a:t>, </a:t>
            </a:r>
            <a:r>
              <a:rPr dirty="0" sz="1100">
                <a:solidFill>
                  <a:srgbClr val="1F4E79"/>
                </a:solidFill>
                <a:latin typeface="Microsoft Sans Serif"/>
                <a:cs typeface="Microsoft Sans Serif"/>
              </a:rPr>
              <a:t>Осетия</a:t>
            </a:r>
            <a:r>
              <a:rPr dirty="0" sz="1100" spc="-25">
                <a:solidFill>
                  <a:srgbClr val="1F4E79"/>
                </a:solidFill>
                <a:latin typeface="Microsoft Sans Serif"/>
                <a:cs typeface="Microsoft Sans Serif"/>
              </a:rPr>
              <a:t> </a:t>
            </a:r>
            <a:r>
              <a:rPr dirty="0" sz="1100">
                <a:solidFill>
                  <a:srgbClr val="1F4E79"/>
                </a:solidFill>
                <a:latin typeface="Microsoft Sans Serif"/>
                <a:cs typeface="Microsoft Sans Serif"/>
              </a:rPr>
              <a:t>и</a:t>
            </a:r>
            <a:r>
              <a:rPr dirty="0" sz="1100" spc="-5">
                <a:solidFill>
                  <a:srgbClr val="1F4E79"/>
                </a:solidFill>
                <a:latin typeface="Microsoft Sans Serif"/>
                <a:cs typeface="Microsoft Sans Serif"/>
              </a:rPr>
              <a:t> </a:t>
            </a:r>
            <a:r>
              <a:rPr dirty="0" sz="1100" spc="-10">
                <a:solidFill>
                  <a:srgbClr val="1F4E79"/>
                </a:solidFill>
                <a:latin typeface="Microsoft Sans Serif"/>
                <a:cs typeface="Microsoft Sans Serif"/>
              </a:rPr>
              <a:t>Ямало</a:t>
            </a:r>
            <a:r>
              <a:rPr dirty="0" sz="1100" spc="-10">
                <a:solidFill>
                  <a:srgbClr val="1F4E79"/>
                </a:solidFill>
                <a:latin typeface="Arial MT"/>
                <a:cs typeface="Arial MT"/>
              </a:rPr>
              <a:t>-</a:t>
            </a:r>
            <a:r>
              <a:rPr dirty="0" sz="1100" spc="-10">
                <a:solidFill>
                  <a:srgbClr val="1F4E79"/>
                </a:solidFill>
                <a:latin typeface="Microsoft Sans Serif"/>
                <a:cs typeface="Microsoft Sans Serif"/>
              </a:rPr>
              <a:t>Ненецкий</a:t>
            </a:r>
            <a:r>
              <a:rPr dirty="0" sz="1100" spc="-20">
                <a:solidFill>
                  <a:srgbClr val="1F4E79"/>
                </a:solidFill>
                <a:latin typeface="Microsoft Sans Serif"/>
                <a:cs typeface="Microsoft Sans Serif"/>
              </a:rPr>
              <a:t> округ</a:t>
            </a:r>
            <a:endParaRPr sz="1100">
              <a:latin typeface="Microsoft Sans Serif"/>
              <a:cs typeface="Microsoft Sans Serif"/>
            </a:endParaRPr>
          </a:p>
        </p:txBody>
      </p:sp>
      <p:grpSp>
        <p:nvGrpSpPr>
          <p:cNvPr id="28" name="object 28" descr=""/>
          <p:cNvGrpSpPr/>
          <p:nvPr/>
        </p:nvGrpSpPr>
        <p:grpSpPr>
          <a:xfrm>
            <a:off x="5696711" y="1054608"/>
            <a:ext cx="6041390" cy="4345305"/>
            <a:chOff x="5696711" y="1054608"/>
            <a:chExt cx="6041390" cy="4345305"/>
          </a:xfrm>
        </p:grpSpPr>
        <p:pic>
          <p:nvPicPr>
            <p:cNvPr id="29" name="object 29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615427" y="2295144"/>
              <a:ext cx="304800" cy="224027"/>
            </a:xfrm>
            <a:prstGeom prst="rect">
              <a:avLst/>
            </a:prstGeom>
          </p:spPr>
        </p:pic>
        <p:pic>
          <p:nvPicPr>
            <p:cNvPr id="30" name="object 30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615427" y="3374136"/>
              <a:ext cx="304800" cy="225551"/>
            </a:xfrm>
            <a:prstGeom prst="rect">
              <a:avLst/>
            </a:prstGeom>
          </p:spPr>
        </p:pic>
        <p:pic>
          <p:nvPicPr>
            <p:cNvPr id="31" name="object 31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560563" y="5173979"/>
              <a:ext cx="303275" cy="225551"/>
            </a:xfrm>
            <a:prstGeom prst="rect">
              <a:avLst/>
            </a:prstGeom>
          </p:spPr>
        </p:pic>
        <p:pic>
          <p:nvPicPr>
            <p:cNvPr id="32" name="object 32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615427" y="4634484"/>
              <a:ext cx="304800" cy="225551"/>
            </a:xfrm>
            <a:prstGeom prst="rect">
              <a:avLst/>
            </a:prstGeom>
          </p:spPr>
        </p:pic>
        <p:pic>
          <p:nvPicPr>
            <p:cNvPr id="33" name="object 33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696711" y="1054608"/>
              <a:ext cx="6041136" cy="832103"/>
            </a:xfrm>
            <a:prstGeom prst="rect">
              <a:avLst/>
            </a:prstGeom>
          </p:spPr>
        </p:pic>
        <p:sp>
          <p:nvSpPr>
            <p:cNvPr id="34" name="object 34" descr=""/>
            <p:cNvSpPr/>
            <p:nvPr/>
          </p:nvSpPr>
          <p:spPr>
            <a:xfrm>
              <a:off x="5742685" y="1083564"/>
              <a:ext cx="5940425" cy="731520"/>
            </a:xfrm>
            <a:custGeom>
              <a:avLst/>
              <a:gdLst/>
              <a:ahLst/>
              <a:cxnLst/>
              <a:rect l="l" t="t" r="r" b="b"/>
              <a:pathLst>
                <a:path w="5940425" h="731519">
                  <a:moveTo>
                    <a:pt x="5940044" y="0"/>
                  </a:moveTo>
                  <a:lnTo>
                    <a:pt x="0" y="0"/>
                  </a:lnTo>
                  <a:lnTo>
                    <a:pt x="0" y="731520"/>
                  </a:lnTo>
                  <a:lnTo>
                    <a:pt x="5940044" y="731520"/>
                  </a:lnTo>
                  <a:lnTo>
                    <a:pt x="5940044" y="0"/>
                  </a:lnTo>
                  <a:close/>
                </a:path>
              </a:pathLst>
            </a:custGeom>
            <a:solidFill>
              <a:srgbClr val="F8CAA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 descr=""/>
            <p:cNvSpPr/>
            <p:nvPr/>
          </p:nvSpPr>
          <p:spPr>
            <a:xfrm>
              <a:off x="5742685" y="1074293"/>
              <a:ext cx="5940425" cy="744220"/>
            </a:xfrm>
            <a:custGeom>
              <a:avLst/>
              <a:gdLst/>
              <a:ahLst/>
              <a:cxnLst/>
              <a:rect l="l" t="t" r="r" b="b"/>
              <a:pathLst>
                <a:path w="5940425" h="744219">
                  <a:moveTo>
                    <a:pt x="0" y="0"/>
                  </a:moveTo>
                  <a:lnTo>
                    <a:pt x="0" y="744093"/>
                  </a:lnTo>
                </a:path>
                <a:path w="5940425" h="744219">
                  <a:moveTo>
                    <a:pt x="5940044" y="0"/>
                  </a:moveTo>
                  <a:lnTo>
                    <a:pt x="5940044" y="744093"/>
                  </a:lnTo>
                </a:path>
              </a:pathLst>
            </a:custGeom>
            <a:ln w="6480">
              <a:solidFill>
                <a:srgbClr val="F0C5B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 descr=""/>
            <p:cNvSpPr/>
            <p:nvPr/>
          </p:nvSpPr>
          <p:spPr>
            <a:xfrm>
              <a:off x="5739510" y="1074204"/>
              <a:ext cx="5946775" cy="19050"/>
            </a:xfrm>
            <a:custGeom>
              <a:avLst/>
              <a:gdLst/>
              <a:ahLst/>
              <a:cxnLst/>
              <a:rect l="l" t="t" r="r" b="b"/>
              <a:pathLst>
                <a:path w="5946775" h="19050">
                  <a:moveTo>
                    <a:pt x="0" y="18719"/>
                  </a:moveTo>
                  <a:lnTo>
                    <a:pt x="5946394" y="18719"/>
                  </a:lnTo>
                  <a:lnTo>
                    <a:pt x="5946394" y="0"/>
                  </a:lnTo>
                  <a:lnTo>
                    <a:pt x="0" y="0"/>
                  </a:lnTo>
                  <a:lnTo>
                    <a:pt x="0" y="1871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 descr=""/>
            <p:cNvSpPr/>
            <p:nvPr/>
          </p:nvSpPr>
          <p:spPr>
            <a:xfrm>
              <a:off x="5739510" y="1815084"/>
              <a:ext cx="5946775" cy="0"/>
            </a:xfrm>
            <a:custGeom>
              <a:avLst/>
              <a:gdLst/>
              <a:ahLst/>
              <a:cxnLst/>
              <a:rect l="l" t="t" r="r" b="b"/>
              <a:pathLst>
                <a:path w="5946775" h="0">
                  <a:moveTo>
                    <a:pt x="0" y="0"/>
                  </a:moveTo>
                  <a:lnTo>
                    <a:pt x="5946394" y="0"/>
                  </a:lnTo>
                </a:path>
              </a:pathLst>
            </a:custGeom>
            <a:ln w="6480">
              <a:solidFill>
                <a:srgbClr val="F0C5B8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8" name="object 38" descr=""/>
          <p:cNvSpPr txBox="1"/>
          <p:nvPr/>
        </p:nvSpPr>
        <p:spPr>
          <a:xfrm>
            <a:off x="5822441" y="1110741"/>
            <a:ext cx="5742940" cy="6667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dirty="0" sz="1400" spc="-10" b="1">
                <a:solidFill>
                  <a:srgbClr val="7E5F00"/>
                </a:solidFill>
                <a:latin typeface="Arial"/>
                <a:cs typeface="Arial"/>
              </a:rPr>
              <a:t>Планируется</a:t>
            </a:r>
            <a:r>
              <a:rPr dirty="0" sz="1400" spc="-5" b="1">
                <a:solidFill>
                  <a:srgbClr val="7E5F00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7E5F00"/>
                </a:solidFill>
                <a:latin typeface="Arial"/>
                <a:cs typeface="Arial"/>
              </a:rPr>
              <a:t>ли</a:t>
            </a:r>
            <a:r>
              <a:rPr dirty="0" sz="1400" spc="-45" b="1">
                <a:solidFill>
                  <a:srgbClr val="7E5F00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7E5F00"/>
                </a:solidFill>
                <a:latin typeface="Arial"/>
                <a:cs typeface="Arial"/>
              </a:rPr>
              <a:t>отменить</a:t>
            </a:r>
            <a:r>
              <a:rPr dirty="0" sz="1400" spc="-30" b="1">
                <a:solidFill>
                  <a:srgbClr val="7E5F00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7E5F00"/>
                </a:solidFill>
                <a:latin typeface="Arial"/>
                <a:cs typeface="Arial"/>
              </a:rPr>
              <a:t>для</a:t>
            </a:r>
            <a:r>
              <a:rPr dirty="0" sz="1400" spc="-55" b="1">
                <a:solidFill>
                  <a:srgbClr val="7E5F00"/>
                </a:solidFill>
                <a:latin typeface="Arial"/>
                <a:cs typeface="Arial"/>
              </a:rPr>
              <a:t> </a:t>
            </a:r>
            <a:r>
              <a:rPr dirty="0" sz="1400" spc="-10" b="1">
                <a:solidFill>
                  <a:srgbClr val="7E5F00"/>
                </a:solidFill>
                <a:latin typeface="Arial"/>
                <a:cs typeface="Arial"/>
              </a:rPr>
              <a:t>выпускников</a:t>
            </a:r>
            <a:r>
              <a:rPr dirty="0" sz="1400" spc="-35" b="1">
                <a:solidFill>
                  <a:srgbClr val="7E5F00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7E5F00"/>
                </a:solidFill>
                <a:latin typeface="Arial"/>
                <a:cs typeface="Arial"/>
              </a:rPr>
              <a:t>9</a:t>
            </a:r>
            <a:r>
              <a:rPr dirty="0" sz="1400" spc="-40" b="1">
                <a:solidFill>
                  <a:srgbClr val="7E5F00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7E5F00"/>
                </a:solidFill>
                <a:latin typeface="Arial"/>
                <a:cs typeface="Arial"/>
              </a:rPr>
              <a:t>классов</a:t>
            </a:r>
            <a:r>
              <a:rPr dirty="0" sz="1400" spc="-65" b="1">
                <a:solidFill>
                  <a:srgbClr val="7E5F00"/>
                </a:solidFill>
                <a:latin typeface="Arial"/>
                <a:cs typeface="Arial"/>
              </a:rPr>
              <a:t> </a:t>
            </a:r>
            <a:r>
              <a:rPr dirty="0" sz="1400" spc="-10" b="1">
                <a:solidFill>
                  <a:srgbClr val="7E5F00"/>
                </a:solidFill>
                <a:latin typeface="Arial"/>
                <a:cs typeface="Arial"/>
              </a:rPr>
              <a:t>экзамены </a:t>
            </a:r>
            <a:r>
              <a:rPr dirty="0" sz="1400" b="1">
                <a:solidFill>
                  <a:srgbClr val="7E5F00"/>
                </a:solidFill>
                <a:latin typeface="Arial"/>
                <a:cs typeface="Arial"/>
              </a:rPr>
              <a:t>по</a:t>
            </a:r>
            <a:r>
              <a:rPr dirty="0" sz="1400" spc="-45" b="1">
                <a:solidFill>
                  <a:srgbClr val="7E5F00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7E5F00"/>
                </a:solidFill>
                <a:latin typeface="Arial"/>
                <a:cs typeface="Arial"/>
              </a:rPr>
              <a:t>выбору</a:t>
            </a:r>
            <a:r>
              <a:rPr dirty="0" sz="1400" spc="-45" b="1">
                <a:solidFill>
                  <a:srgbClr val="7E5F00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7E5F00"/>
                </a:solidFill>
                <a:latin typeface="Arial"/>
                <a:cs typeface="Arial"/>
              </a:rPr>
              <a:t>и</a:t>
            </a:r>
            <a:r>
              <a:rPr dirty="0" sz="1400" spc="-25" b="1">
                <a:solidFill>
                  <a:srgbClr val="7E5F00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7E5F00"/>
                </a:solidFill>
                <a:latin typeface="Arial"/>
                <a:cs typeface="Arial"/>
              </a:rPr>
              <a:t>оставить</a:t>
            </a:r>
            <a:r>
              <a:rPr dirty="0" sz="1400" spc="-20" b="1">
                <a:solidFill>
                  <a:srgbClr val="7E5F00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7E5F00"/>
                </a:solidFill>
                <a:latin typeface="Arial"/>
                <a:cs typeface="Arial"/>
              </a:rPr>
              <a:t>два</a:t>
            </a:r>
            <a:r>
              <a:rPr dirty="0" sz="1400" spc="-35" b="1">
                <a:solidFill>
                  <a:srgbClr val="7E5F00"/>
                </a:solidFill>
                <a:latin typeface="Arial"/>
                <a:cs typeface="Arial"/>
              </a:rPr>
              <a:t> </a:t>
            </a:r>
            <a:r>
              <a:rPr dirty="0" sz="1400" spc="-10" b="1">
                <a:solidFill>
                  <a:srgbClr val="7E5F00"/>
                </a:solidFill>
                <a:latin typeface="Arial"/>
                <a:cs typeface="Arial"/>
              </a:rPr>
              <a:t>обязательных</a:t>
            </a:r>
            <a:r>
              <a:rPr dirty="0" sz="1400" spc="-25" b="1">
                <a:solidFill>
                  <a:srgbClr val="7E5F00"/>
                </a:solidFill>
                <a:latin typeface="Arial"/>
                <a:cs typeface="Arial"/>
              </a:rPr>
              <a:t> </a:t>
            </a:r>
            <a:r>
              <a:rPr dirty="0" sz="1400" spc="-10" b="1">
                <a:solidFill>
                  <a:srgbClr val="7E5F00"/>
                </a:solidFill>
                <a:latin typeface="Arial"/>
                <a:cs typeface="Arial"/>
              </a:rPr>
              <a:t>экзамена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400" b="1">
                <a:solidFill>
                  <a:srgbClr val="7E5F00"/>
                </a:solidFill>
                <a:latin typeface="Arial"/>
                <a:cs typeface="Arial"/>
              </a:rPr>
              <a:t>по</a:t>
            </a:r>
            <a:r>
              <a:rPr dirty="0" sz="1400" spc="-25" b="1">
                <a:solidFill>
                  <a:srgbClr val="7E5F00"/>
                </a:solidFill>
                <a:latin typeface="Arial"/>
                <a:cs typeface="Arial"/>
              </a:rPr>
              <a:t> </a:t>
            </a:r>
            <a:r>
              <a:rPr dirty="0" sz="1400" spc="-20" b="1">
                <a:solidFill>
                  <a:srgbClr val="7E5F00"/>
                </a:solidFill>
                <a:latin typeface="Arial"/>
                <a:cs typeface="Arial"/>
              </a:rPr>
              <a:t>русскому</a:t>
            </a:r>
            <a:r>
              <a:rPr dirty="0" sz="1400" spc="-10" b="1">
                <a:solidFill>
                  <a:srgbClr val="7E5F00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7E5F00"/>
                </a:solidFill>
                <a:latin typeface="Arial"/>
                <a:cs typeface="Arial"/>
              </a:rPr>
              <a:t>языку</a:t>
            </a:r>
            <a:r>
              <a:rPr dirty="0" sz="1400" spc="-30" b="1">
                <a:solidFill>
                  <a:srgbClr val="7E5F00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7E5F00"/>
                </a:solidFill>
                <a:latin typeface="Arial"/>
                <a:cs typeface="Arial"/>
              </a:rPr>
              <a:t>и</a:t>
            </a:r>
            <a:r>
              <a:rPr dirty="0" sz="1400" spc="-15" b="1">
                <a:solidFill>
                  <a:srgbClr val="7E5F00"/>
                </a:solidFill>
                <a:latin typeface="Arial"/>
                <a:cs typeface="Arial"/>
              </a:rPr>
              <a:t> </a:t>
            </a:r>
            <a:r>
              <a:rPr dirty="0" sz="1400" spc="-10" b="1">
                <a:solidFill>
                  <a:srgbClr val="7E5F00"/>
                </a:solidFill>
                <a:latin typeface="Arial"/>
                <a:cs typeface="Arial"/>
              </a:rPr>
              <a:t>математике?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39" name="object 39" descr="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4492752" y="559308"/>
            <a:ext cx="1485900" cy="1706880"/>
          </a:xfrm>
          <a:prstGeom prst="rect">
            <a:avLst/>
          </a:prstGeom>
        </p:spPr>
      </p:pic>
      <p:sp>
        <p:nvSpPr>
          <p:cNvPr id="40" name="object 40" descr=""/>
          <p:cNvSpPr txBox="1"/>
          <p:nvPr/>
        </p:nvSpPr>
        <p:spPr>
          <a:xfrm>
            <a:off x="4953127" y="806907"/>
            <a:ext cx="491490" cy="940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0" spc="-50" b="1">
                <a:solidFill>
                  <a:srgbClr val="C55A11"/>
                </a:solidFill>
                <a:latin typeface="Arial"/>
                <a:cs typeface="Arial"/>
              </a:rPr>
              <a:t>?</a:t>
            </a:r>
            <a:endParaRPr sz="6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57676" y="190576"/>
            <a:ext cx="5574030" cy="472440"/>
          </a:xfrm>
          <a:prstGeom prst="rect"/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2900">
                <a:latin typeface="Arial"/>
                <a:cs typeface="Arial"/>
              </a:rPr>
              <a:t>Расписание</a:t>
            </a:r>
            <a:r>
              <a:rPr dirty="0" sz="2900" spc="20">
                <a:latin typeface="Arial"/>
                <a:cs typeface="Arial"/>
              </a:rPr>
              <a:t> </a:t>
            </a:r>
            <a:r>
              <a:rPr dirty="0" sz="2900" spc="-10">
                <a:latin typeface="Arial"/>
                <a:cs typeface="Arial"/>
              </a:rPr>
              <a:t>ГИА-</a:t>
            </a:r>
            <a:r>
              <a:rPr dirty="0" sz="2900">
                <a:latin typeface="Arial"/>
                <a:cs typeface="Arial"/>
              </a:rPr>
              <a:t>9</a:t>
            </a:r>
            <a:r>
              <a:rPr dirty="0" sz="2900" spc="60">
                <a:latin typeface="Arial"/>
                <a:cs typeface="Arial"/>
              </a:rPr>
              <a:t> </a:t>
            </a:r>
            <a:r>
              <a:rPr dirty="0" sz="2900">
                <a:latin typeface="Arial"/>
                <a:cs typeface="Arial"/>
              </a:rPr>
              <a:t>в</a:t>
            </a:r>
            <a:r>
              <a:rPr dirty="0" sz="2900" spc="50">
                <a:latin typeface="Arial"/>
                <a:cs typeface="Arial"/>
              </a:rPr>
              <a:t> </a:t>
            </a:r>
            <a:r>
              <a:rPr dirty="0" sz="2900">
                <a:latin typeface="Arial"/>
                <a:cs typeface="Arial"/>
              </a:rPr>
              <a:t>2025</a:t>
            </a:r>
            <a:r>
              <a:rPr dirty="0" sz="2900" spc="30">
                <a:latin typeface="Arial"/>
                <a:cs typeface="Arial"/>
              </a:rPr>
              <a:t> </a:t>
            </a:r>
            <a:r>
              <a:rPr dirty="0" sz="2900" spc="-20">
                <a:latin typeface="Arial"/>
                <a:cs typeface="Arial"/>
              </a:rPr>
              <a:t>году</a:t>
            </a:r>
            <a:endParaRPr sz="2900">
              <a:latin typeface="Arial"/>
              <a:cs typeface="Arial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5468" y="222504"/>
            <a:ext cx="426719" cy="871728"/>
          </a:xfrm>
          <a:prstGeom prst="rect">
            <a:avLst/>
          </a:prstGeom>
        </p:spPr>
      </p:pic>
      <p:grpSp>
        <p:nvGrpSpPr>
          <p:cNvPr id="4" name="object 4" descr=""/>
          <p:cNvGrpSpPr/>
          <p:nvPr/>
        </p:nvGrpSpPr>
        <p:grpSpPr>
          <a:xfrm>
            <a:off x="2618232" y="729995"/>
            <a:ext cx="9324340" cy="620395"/>
            <a:chOff x="2618232" y="729995"/>
            <a:chExt cx="9324340" cy="620395"/>
          </a:xfrm>
        </p:grpSpPr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618232" y="729995"/>
              <a:ext cx="9323832" cy="620267"/>
            </a:xfrm>
            <a:prstGeom prst="rect">
              <a:avLst/>
            </a:prstGeom>
          </p:spPr>
        </p:pic>
        <p:sp>
          <p:nvSpPr>
            <p:cNvPr id="6" name="object 6" descr=""/>
            <p:cNvSpPr/>
            <p:nvPr/>
          </p:nvSpPr>
          <p:spPr>
            <a:xfrm>
              <a:off x="2664714" y="753109"/>
              <a:ext cx="9222105" cy="518159"/>
            </a:xfrm>
            <a:custGeom>
              <a:avLst/>
              <a:gdLst/>
              <a:ahLst/>
              <a:cxnLst/>
              <a:rect l="l" t="t" r="r" b="b"/>
              <a:pathLst>
                <a:path w="9222105" h="518159">
                  <a:moveTo>
                    <a:pt x="9221724" y="0"/>
                  </a:moveTo>
                  <a:lnTo>
                    <a:pt x="0" y="0"/>
                  </a:lnTo>
                  <a:lnTo>
                    <a:pt x="0" y="518160"/>
                  </a:lnTo>
                  <a:lnTo>
                    <a:pt x="9221724" y="518160"/>
                  </a:lnTo>
                  <a:lnTo>
                    <a:pt x="9221724" y="0"/>
                  </a:lnTo>
                  <a:close/>
                </a:path>
              </a:pathLst>
            </a:custGeom>
            <a:solidFill>
              <a:srgbClr val="F8CAA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2661539" y="749934"/>
              <a:ext cx="9228455" cy="530860"/>
            </a:xfrm>
            <a:custGeom>
              <a:avLst/>
              <a:gdLst/>
              <a:ahLst/>
              <a:cxnLst/>
              <a:rect l="l" t="t" r="r" b="b"/>
              <a:pathLst>
                <a:path w="9228455" h="530860">
                  <a:moveTo>
                    <a:pt x="3175" y="0"/>
                  </a:moveTo>
                  <a:lnTo>
                    <a:pt x="3175" y="530732"/>
                  </a:lnTo>
                </a:path>
                <a:path w="9228455" h="530860">
                  <a:moveTo>
                    <a:pt x="9224899" y="0"/>
                  </a:moveTo>
                  <a:lnTo>
                    <a:pt x="9224899" y="530732"/>
                  </a:lnTo>
                </a:path>
                <a:path w="9228455" h="530860">
                  <a:moveTo>
                    <a:pt x="0" y="3175"/>
                  </a:moveTo>
                  <a:lnTo>
                    <a:pt x="9228201" y="3175"/>
                  </a:lnTo>
                </a:path>
              </a:pathLst>
            </a:custGeom>
            <a:ln w="6480">
              <a:solidFill>
                <a:srgbClr val="F0C5B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2661539" y="1261910"/>
              <a:ext cx="9228455" cy="19050"/>
            </a:xfrm>
            <a:custGeom>
              <a:avLst/>
              <a:gdLst/>
              <a:ahLst/>
              <a:cxnLst/>
              <a:rect l="l" t="t" r="r" b="b"/>
              <a:pathLst>
                <a:path w="9228455" h="19050">
                  <a:moveTo>
                    <a:pt x="0" y="18719"/>
                  </a:moveTo>
                  <a:lnTo>
                    <a:pt x="9228201" y="18719"/>
                  </a:lnTo>
                  <a:lnTo>
                    <a:pt x="9228201" y="0"/>
                  </a:lnTo>
                  <a:lnTo>
                    <a:pt x="0" y="0"/>
                  </a:lnTo>
                  <a:lnTo>
                    <a:pt x="0" y="1871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 descr=""/>
          <p:cNvSpPr txBox="1"/>
          <p:nvPr/>
        </p:nvSpPr>
        <p:spPr>
          <a:xfrm>
            <a:off x="2743961" y="780414"/>
            <a:ext cx="7764145" cy="45275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b="1">
                <a:solidFill>
                  <a:srgbClr val="7E5F00"/>
                </a:solidFill>
                <a:latin typeface="Arial"/>
                <a:cs typeface="Arial"/>
              </a:rPr>
              <a:t>Кем</a:t>
            </a:r>
            <a:r>
              <a:rPr dirty="0" sz="1400" spc="-45" b="1">
                <a:solidFill>
                  <a:srgbClr val="7E5F00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7E5F00"/>
                </a:solidFill>
                <a:latin typeface="Arial"/>
                <a:cs typeface="Arial"/>
              </a:rPr>
              <a:t>и</a:t>
            </a:r>
            <a:r>
              <a:rPr dirty="0" sz="1400" spc="-30" b="1">
                <a:solidFill>
                  <a:srgbClr val="7E5F00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7E5F00"/>
                </a:solidFill>
                <a:latin typeface="Arial"/>
                <a:cs typeface="Arial"/>
              </a:rPr>
              <a:t>как</a:t>
            </a:r>
            <a:r>
              <a:rPr dirty="0" sz="1400" spc="-55" b="1">
                <a:solidFill>
                  <a:srgbClr val="7E5F00"/>
                </a:solidFill>
                <a:latin typeface="Arial"/>
                <a:cs typeface="Arial"/>
              </a:rPr>
              <a:t> </a:t>
            </a:r>
            <a:r>
              <a:rPr dirty="0" sz="1400" spc="-10" b="1">
                <a:solidFill>
                  <a:srgbClr val="7E5F00"/>
                </a:solidFill>
                <a:latin typeface="Arial"/>
                <a:cs typeface="Arial"/>
              </a:rPr>
              <a:t>составляется</a:t>
            </a:r>
            <a:r>
              <a:rPr dirty="0" sz="1400" spc="-30" b="1">
                <a:solidFill>
                  <a:srgbClr val="7E5F00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7E5F00"/>
                </a:solidFill>
                <a:latin typeface="Arial"/>
                <a:cs typeface="Arial"/>
              </a:rPr>
              <a:t>расписание</a:t>
            </a:r>
            <a:r>
              <a:rPr dirty="0" sz="1400" spc="-65" b="1">
                <a:solidFill>
                  <a:srgbClr val="7E5F00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7E5F00"/>
                </a:solidFill>
                <a:latin typeface="Arial"/>
                <a:cs typeface="Arial"/>
              </a:rPr>
              <a:t>экзаменов</a:t>
            </a:r>
            <a:r>
              <a:rPr dirty="0" sz="1400" spc="-70" b="1">
                <a:solidFill>
                  <a:srgbClr val="7E5F00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7E5F00"/>
                </a:solidFill>
                <a:latin typeface="Arial"/>
                <a:cs typeface="Arial"/>
              </a:rPr>
              <a:t>для</a:t>
            </a:r>
            <a:r>
              <a:rPr dirty="0" sz="1400" spc="-35" b="1">
                <a:solidFill>
                  <a:srgbClr val="7E5F00"/>
                </a:solidFill>
                <a:latin typeface="Arial"/>
                <a:cs typeface="Arial"/>
              </a:rPr>
              <a:t> </a:t>
            </a:r>
            <a:r>
              <a:rPr dirty="0" sz="1400" spc="-10" b="1">
                <a:solidFill>
                  <a:srgbClr val="7E5F00"/>
                </a:solidFill>
                <a:latin typeface="Arial"/>
                <a:cs typeface="Arial"/>
              </a:rPr>
              <a:t>девятиклассников?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400" spc="-10" b="1">
                <a:solidFill>
                  <a:srgbClr val="7E5F00"/>
                </a:solidFill>
                <a:latin typeface="Arial"/>
                <a:cs typeface="Arial"/>
              </a:rPr>
              <a:t>Учитываются</a:t>
            </a:r>
            <a:r>
              <a:rPr dirty="0" sz="1400" spc="-25" b="1">
                <a:solidFill>
                  <a:srgbClr val="7E5F00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7E5F00"/>
                </a:solidFill>
                <a:latin typeface="Arial"/>
                <a:cs typeface="Arial"/>
              </a:rPr>
              <a:t>ли</a:t>
            </a:r>
            <a:r>
              <a:rPr dirty="0" sz="1400" spc="-35" b="1">
                <a:solidFill>
                  <a:srgbClr val="7E5F00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7E5F00"/>
                </a:solidFill>
                <a:latin typeface="Arial"/>
                <a:cs typeface="Arial"/>
              </a:rPr>
              <a:t>при</a:t>
            </a:r>
            <a:r>
              <a:rPr dirty="0" sz="1400" spc="-35" b="1">
                <a:solidFill>
                  <a:srgbClr val="7E5F00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7E5F00"/>
                </a:solidFill>
                <a:latin typeface="Arial"/>
                <a:cs typeface="Arial"/>
              </a:rPr>
              <a:t>этом</a:t>
            </a:r>
            <a:r>
              <a:rPr dirty="0" sz="1400" spc="-15" b="1">
                <a:solidFill>
                  <a:srgbClr val="7E5F00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7E5F00"/>
                </a:solidFill>
                <a:latin typeface="Arial"/>
                <a:cs typeface="Arial"/>
              </a:rPr>
              <a:t>дни,</a:t>
            </a:r>
            <a:r>
              <a:rPr dirty="0" sz="1400" spc="-40" b="1">
                <a:solidFill>
                  <a:srgbClr val="7E5F00"/>
                </a:solidFill>
                <a:latin typeface="Arial"/>
                <a:cs typeface="Arial"/>
              </a:rPr>
              <a:t> </a:t>
            </a:r>
            <a:r>
              <a:rPr dirty="0" sz="1400" spc="-10" b="1">
                <a:solidFill>
                  <a:srgbClr val="7E5F00"/>
                </a:solidFill>
                <a:latin typeface="Arial"/>
                <a:cs typeface="Arial"/>
              </a:rPr>
              <a:t>необходимые</a:t>
            </a:r>
            <a:r>
              <a:rPr dirty="0" sz="1400" spc="-60" b="1">
                <a:solidFill>
                  <a:srgbClr val="7E5F00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7E5F00"/>
                </a:solidFill>
                <a:latin typeface="Arial"/>
                <a:cs typeface="Arial"/>
              </a:rPr>
              <a:t>для</a:t>
            </a:r>
            <a:r>
              <a:rPr dirty="0" sz="1400" spc="-35" b="1">
                <a:solidFill>
                  <a:srgbClr val="7E5F00"/>
                </a:solidFill>
                <a:latin typeface="Arial"/>
                <a:cs typeface="Arial"/>
              </a:rPr>
              <a:t> </a:t>
            </a:r>
            <a:r>
              <a:rPr dirty="0" sz="1400" spc="-10" b="1">
                <a:solidFill>
                  <a:srgbClr val="7E5F00"/>
                </a:solidFill>
                <a:latin typeface="Arial"/>
                <a:cs typeface="Arial"/>
              </a:rPr>
              <a:t>подготовки</a:t>
            </a:r>
            <a:r>
              <a:rPr dirty="0" sz="1400" spc="-30" b="1">
                <a:solidFill>
                  <a:srgbClr val="7E5F00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7E5F00"/>
                </a:solidFill>
                <a:latin typeface="Arial"/>
                <a:cs typeface="Arial"/>
              </a:rPr>
              <a:t>к</a:t>
            </a:r>
            <a:r>
              <a:rPr dirty="0" sz="1400" spc="-30" b="1">
                <a:solidFill>
                  <a:srgbClr val="7E5F00"/>
                </a:solidFill>
                <a:latin typeface="Arial"/>
                <a:cs typeface="Arial"/>
              </a:rPr>
              <a:t> </a:t>
            </a:r>
            <a:r>
              <a:rPr dirty="0" sz="1400" spc="-10" b="1">
                <a:solidFill>
                  <a:srgbClr val="7E5F00"/>
                </a:solidFill>
                <a:latin typeface="Arial"/>
                <a:cs typeface="Arial"/>
              </a:rPr>
              <a:t>следующему</a:t>
            </a:r>
            <a:r>
              <a:rPr dirty="0" sz="1400" spc="-25" b="1">
                <a:solidFill>
                  <a:srgbClr val="7E5F00"/>
                </a:solidFill>
                <a:latin typeface="Arial"/>
                <a:cs typeface="Arial"/>
              </a:rPr>
              <a:t> </a:t>
            </a:r>
            <a:r>
              <a:rPr dirty="0" sz="1400" spc="-10" b="1">
                <a:solidFill>
                  <a:srgbClr val="7E5F00"/>
                </a:solidFill>
                <a:latin typeface="Arial"/>
                <a:cs typeface="Arial"/>
              </a:rPr>
              <a:t>экзамену?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10" name="object 10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708404" y="236220"/>
            <a:ext cx="1485900" cy="1706879"/>
          </a:xfrm>
          <a:prstGeom prst="rect">
            <a:avLst/>
          </a:prstGeom>
        </p:spPr>
      </p:pic>
      <p:sp>
        <p:nvSpPr>
          <p:cNvPr id="11" name="object 11" descr=""/>
          <p:cNvSpPr txBox="1"/>
          <p:nvPr/>
        </p:nvSpPr>
        <p:spPr>
          <a:xfrm>
            <a:off x="2167889" y="484708"/>
            <a:ext cx="491490" cy="940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0" spc="-50" b="1">
                <a:solidFill>
                  <a:srgbClr val="C55A11"/>
                </a:solidFill>
                <a:latin typeface="Arial"/>
                <a:cs typeface="Arial"/>
              </a:rPr>
              <a:t>?</a:t>
            </a:r>
            <a:endParaRPr sz="6000">
              <a:latin typeface="Arial"/>
              <a:cs typeface="Arial"/>
            </a:endParaRPr>
          </a:p>
        </p:txBody>
      </p:sp>
      <p:grpSp>
        <p:nvGrpSpPr>
          <p:cNvPr id="12" name="object 12" descr=""/>
          <p:cNvGrpSpPr/>
          <p:nvPr/>
        </p:nvGrpSpPr>
        <p:grpSpPr>
          <a:xfrm>
            <a:off x="141731" y="1400555"/>
            <a:ext cx="5951220" cy="5369560"/>
            <a:chOff x="141731" y="1400555"/>
            <a:chExt cx="5951220" cy="5369560"/>
          </a:xfrm>
        </p:grpSpPr>
        <p:pic>
          <p:nvPicPr>
            <p:cNvPr id="13" name="object 13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778252" y="2616708"/>
              <a:ext cx="2709672" cy="4152900"/>
            </a:xfrm>
            <a:prstGeom prst="rect">
              <a:avLst/>
            </a:prstGeom>
          </p:spPr>
        </p:pic>
        <p:pic>
          <p:nvPicPr>
            <p:cNvPr id="14" name="object 14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41731" y="1400555"/>
              <a:ext cx="2927604" cy="4931664"/>
            </a:xfrm>
            <a:prstGeom prst="rect">
              <a:avLst/>
            </a:prstGeom>
          </p:spPr>
        </p:pic>
        <p:pic>
          <p:nvPicPr>
            <p:cNvPr id="15" name="object 15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482596" y="1591055"/>
              <a:ext cx="3610355" cy="832103"/>
            </a:xfrm>
            <a:prstGeom prst="rect">
              <a:avLst/>
            </a:prstGeom>
          </p:spPr>
        </p:pic>
      </p:grpSp>
      <p:sp>
        <p:nvSpPr>
          <p:cNvPr id="16" name="object 16" descr=""/>
          <p:cNvSpPr txBox="1"/>
          <p:nvPr/>
        </p:nvSpPr>
        <p:spPr>
          <a:xfrm>
            <a:off x="2834385" y="1646047"/>
            <a:ext cx="2906395" cy="6350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 marL="12700" marR="5080">
              <a:lnSpc>
                <a:spcPct val="100000"/>
              </a:lnSpc>
              <a:spcBef>
                <a:spcPts val="95"/>
              </a:spcBef>
            </a:pPr>
            <a:r>
              <a:rPr dirty="0" sz="1000" spc="-10">
                <a:latin typeface="Microsoft Sans Serif"/>
                <a:cs typeface="Microsoft Sans Serif"/>
              </a:rPr>
              <a:t>Совместными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 spc="-20">
                <a:latin typeface="Microsoft Sans Serif"/>
                <a:cs typeface="Microsoft Sans Serif"/>
              </a:rPr>
              <a:t>приказами</a:t>
            </a:r>
            <a:r>
              <a:rPr dirty="0" sz="1000" spc="-2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Минпросвещения</a:t>
            </a:r>
            <a:r>
              <a:rPr dirty="0" sz="1000" spc="-20">
                <a:latin typeface="Microsoft Sans Serif"/>
                <a:cs typeface="Microsoft Sans Serif"/>
              </a:rPr>
              <a:t> РФ</a:t>
            </a:r>
            <a:r>
              <a:rPr dirty="0" sz="1000" spc="-15">
                <a:latin typeface="Microsoft Sans Serif"/>
                <a:cs typeface="Microsoft Sans Serif"/>
              </a:rPr>
              <a:t> </a:t>
            </a:r>
            <a:r>
              <a:rPr dirty="0" sz="1000" spc="-50">
                <a:latin typeface="Microsoft Sans Serif"/>
                <a:cs typeface="Microsoft Sans Serif"/>
              </a:rPr>
              <a:t>и </a:t>
            </a:r>
            <a:r>
              <a:rPr dirty="0" sz="1000" spc="-10">
                <a:latin typeface="Microsoft Sans Serif"/>
                <a:cs typeface="Microsoft Sans Serif"/>
              </a:rPr>
              <a:t>Рособрнадзора</a:t>
            </a:r>
            <a:r>
              <a:rPr dirty="0" sz="1000" spc="-20">
                <a:latin typeface="Microsoft Sans Serif"/>
                <a:cs typeface="Microsoft Sans Serif"/>
              </a:rPr>
              <a:t> </a:t>
            </a:r>
            <a:r>
              <a:rPr dirty="0" sz="1000" spc="-10">
                <a:latin typeface="Microsoft Sans Serif"/>
                <a:cs typeface="Microsoft Sans Serif"/>
              </a:rPr>
              <a:t>утверждены</a:t>
            </a:r>
            <a:r>
              <a:rPr dirty="0" sz="1000" spc="45">
                <a:latin typeface="Microsoft Sans Serif"/>
                <a:cs typeface="Microsoft Sans Serif"/>
              </a:rPr>
              <a:t> </a:t>
            </a:r>
            <a:r>
              <a:rPr dirty="0" sz="1000" spc="-10">
                <a:latin typeface="Microsoft Sans Serif"/>
                <a:cs typeface="Microsoft Sans Serif"/>
              </a:rPr>
              <a:t>сроки проведения </a:t>
            </a:r>
            <a:r>
              <a:rPr dirty="0" sz="1000">
                <a:latin typeface="Microsoft Sans Serif"/>
                <a:cs typeface="Microsoft Sans Serif"/>
              </a:rPr>
              <a:t>основного</a:t>
            </a:r>
            <a:r>
              <a:rPr dirty="0" sz="1000" spc="-20">
                <a:latin typeface="Microsoft Sans Serif"/>
                <a:cs typeface="Microsoft Sans Serif"/>
              </a:rPr>
              <a:t> </a:t>
            </a:r>
            <a:r>
              <a:rPr dirty="0" sz="1000" spc="-10">
                <a:latin typeface="Microsoft Sans Serif"/>
                <a:cs typeface="Microsoft Sans Serif"/>
              </a:rPr>
              <a:t>государственного</a:t>
            </a:r>
            <a:r>
              <a:rPr dirty="0" sz="1000" spc="20">
                <a:latin typeface="Microsoft Sans Serif"/>
                <a:cs typeface="Microsoft Sans Serif"/>
              </a:rPr>
              <a:t> </a:t>
            </a:r>
            <a:r>
              <a:rPr dirty="0" sz="1000" spc="-20">
                <a:latin typeface="Microsoft Sans Serif"/>
                <a:cs typeface="Microsoft Sans Serif"/>
              </a:rPr>
              <a:t>экзамена</a:t>
            </a:r>
            <a:r>
              <a:rPr dirty="0" sz="1000" spc="-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(ОГЭ) </a:t>
            </a:r>
            <a:r>
              <a:rPr dirty="0" sz="1000" spc="-50">
                <a:latin typeface="Microsoft Sans Serif"/>
                <a:cs typeface="Microsoft Sans Serif"/>
              </a:rPr>
              <a:t>и </a:t>
            </a:r>
            <a:r>
              <a:rPr dirty="0" sz="1000" spc="-10">
                <a:latin typeface="Microsoft Sans Serif"/>
                <a:cs typeface="Microsoft Sans Serif"/>
              </a:rPr>
              <a:t>государственного выпускного</a:t>
            </a:r>
            <a:r>
              <a:rPr dirty="0" sz="1000" spc="-5">
                <a:latin typeface="Microsoft Sans Serif"/>
                <a:cs typeface="Microsoft Sans Serif"/>
              </a:rPr>
              <a:t> </a:t>
            </a:r>
            <a:r>
              <a:rPr dirty="0" sz="1000" spc="-10">
                <a:latin typeface="Microsoft Sans Serif"/>
                <a:cs typeface="Microsoft Sans Serif"/>
              </a:rPr>
              <a:t>экзамена</a:t>
            </a:r>
            <a:r>
              <a:rPr dirty="0" sz="1000" spc="-20">
                <a:latin typeface="Microsoft Sans Serif"/>
                <a:cs typeface="Microsoft Sans Serif"/>
              </a:rPr>
              <a:t> (ГВЭ)</a:t>
            </a:r>
            <a:endParaRPr sz="1000">
              <a:latin typeface="Microsoft Sans Serif"/>
              <a:cs typeface="Microsoft Sans Serif"/>
            </a:endParaRPr>
          </a:p>
        </p:txBody>
      </p:sp>
      <p:grpSp>
        <p:nvGrpSpPr>
          <p:cNvPr id="17" name="object 17" descr=""/>
          <p:cNvGrpSpPr/>
          <p:nvPr/>
        </p:nvGrpSpPr>
        <p:grpSpPr>
          <a:xfrm>
            <a:off x="5568696" y="1697735"/>
            <a:ext cx="6268720" cy="5158740"/>
            <a:chOff x="5568696" y="1697735"/>
            <a:chExt cx="6268720" cy="5158740"/>
          </a:xfrm>
        </p:grpSpPr>
        <p:pic>
          <p:nvPicPr>
            <p:cNvPr id="18" name="object 18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035040" y="1697735"/>
              <a:ext cx="5801868" cy="4337304"/>
            </a:xfrm>
            <a:prstGeom prst="rect">
              <a:avLst/>
            </a:prstGeom>
          </p:spPr>
        </p:pic>
        <p:pic>
          <p:nvPicPr>
            <p:cNvPr id="19" name="object 19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568696" y="5974079"/>
              <a:ext cx="5253228" cy="882396"/>
            </a:xfrm>
            <a:prstGeom prst="rect">
              <a:avLst/>
            </a:prstGeom>
          </p:spPr>
        </p:pic>
      </p:grpSp>
      <p:sp>
        <p:nvSpPr>
          <p:cNvPr id="20" name="object 20" descr=""/>
          <p:cNvSpPr txBox="1"/>
          <p:nvPr/>
        </p:nvSpPr>
        <p:spPr>
          <a:xfrm>
            <a:off x="5739765" y="6018072"/>
            <a:ext cx="4912360" cy="6350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95"/>
              </a:spcBef>
            </a:pPr>
            <a:r>
              <a:rPr dirty="0" sz="1000">
                <a:latin typeface="Microsoft Sans Serif"/>
                <a:cs typeface="Microsoft Sans Serif"/>
              </a:rPr>
              <a:t>В</a:t>
            </a:r>
            <a:r>
              <a:rPr dirty="0" sz="1000" spc="17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Arial MT"/>
                <a:cs typeface="Arial MT"/>
              </a:rPr>
              <a:t>2025</a:t>
            </a:r>
            <a:r>
              <a:rPr dirty="0" sz="1000" spc="155">
                <a:latin typeface="Arial MT"/>
                <a:cs typeface="Arial MT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году</a:t>
            </a:r>
            <a:r>
              <a:rPr dirty="0" sz="1000" spc="15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экзамены</a:t>
            </a:r>
            <a:r>
              <a:rPr dirty="0" sz="1000" spc="18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традиционно</a:t>
            </a:r>
            <a:r>
              <a:rPr dirty="0" sz="1000" spc="18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пройдут</a:t>
            </a:r>
            <a:r>
              <a:rPr dirty="0" sz="1000" spc="18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в</a:t>
            </a:r>
            <a:r>
              <a:rPr dirty="0" sz="1000" spc="17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три</a:t>
            </a:r>
            <a:r>
              <a:rPr dirty="0" sz="1000" spc="16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периода</a:t>
            </a:r>
            <a:r>
              <a:rPr dirty="0" sz="1000">
                <a:latin typeface="Arial MT"/>
                <a:cs typeface="Arial MT"/>
              </a:rPr>
              <a:t>:</a:t>
            </a:r>
            <a:r>
              <a:rPr dirty="0" sz="1000" spc="170">
                <a:latin typeface="Arial MT"/>
                <a:cs typeface="Arial MT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досрочный</a:t>
            </a:r>
            <a:r>
              <a:rPr dirty="0" sz="1000" spc="185">
                <a:latin typeface="Microsoft Sans Serif"/>
                <a:cs typeface="Microsoft Sans Serif"/>
              </a:rPr>
              <a:t> </a:t>
            </a:r>
            <a:r>
              <a:rPr dirty="0" sz="1000" spc="260">
                <a:latin typeface="Microsoft Sans Serif"/>
                <a:cs typeface="Microsoft Sans Serif"/>
              </a:rPr>
              <a:t>–</a:t>
            </a:r>
            <a:r>
              <a:rPr dirty="0" sz="1000" spc="17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с</a:t>
            </a:r>
            <a:r>
              <a:rPr dirty="0" sz="1000" spc="170">
                <a:latin typeface="Microsoft Sans Serif"/>
                <a:cs typeface="Microsoft Sans Serif"/>
              </a:rPr>
              <a:t> </a:t>
            </a:r>
            <a:r>
              <a:rPr dirty="0" sz="1000" spc="-25">
                <a:latin typeface="Arial MT"/>
                <a:cs typeface="Arial MT"/>
              </a:rPr>
              <a:t>22 </a:t>
            </a:r>
            <a:r>
              <a:rPr dirty="0" sz="1000">
                <a:latin typeface="Microsoft Sans Serif"/>
                <a:cs typeface="Microsoft Sans Serif"/>
              </a:rPr>
              <a:t>апреля</a:t>
            </a:r>
            <a:r>
              <a:rPr dirty="0" sz="1000" spc="7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по</a:t>
            </a:r>
            <a:r>
              <a:rPr dirty="0" sz="1000" spc="5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Arial MT"/>
                <a:cs typeface="Arial MT"/>
              </a:rPr>
              <a:t>17</a:t>
            </a:r>
            <a:r>
              <a:rPr dirty="0" sz="1000" spc="45">
                <a:latin typeface="Arial MT"/>
                <a:cs typeface="Arial MT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мая,</a:t>
            </a:r>
            <a:r>
              <a:rPr dirty="0" sz="1000" spc="6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основной</a:t>
            </a:r>
            <a:r>
              <a:rPr dirty="0" sz="1000" spc="65">
                <a:latin typeface="Microsoft Sans Serif"/>
                <a:cs typeface="Microsoft Sans Serif"/>
              </a:rPr>
              <a:t> </a:t>
            </a:r>
            <a:r>
              <a:rPr dirty="0" sz="1000" spc="265">
                <a:latin typeface="Microsoft Sans Serif"/>
                <a:cs typeface="Microsoft Sans Serif"/>
              </a:rPr>
              <a:t>–</a:t>
            </a:r>
            <a:r>
              <a:rPr dirty="0" sz="1000" spc="7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с</a:t>
            </a:r>
            <a:r>
              <a:rPr dirty="0" sz="1000" spc="6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Arial MT"/>
                <a:cs typeface="Arial MT"/>
              </a:rPr>
              <a:t>21</a:t>
            </a:r>
            <a:r>
              <a:rPr dirty="0" sz="1000" spc="60">
                <a:latin typeface="Arial MT"/>
                <a:cs typeface="Arial MT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мая</a:t>
            </a:r>
            <a:r>
              <a:rPr dirty="0" sz="1000" spc="6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по</a:t>
            </a:r>
            <a:r>
              <a:rPr dirty="0" sz="1000" spc="6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Arial MT"/>
                <a:cs typeface="Arial MT"/>
              </a:rPr>
              <a:t>2</a:t>
            </a:r>
            <a:r>
              <a:rPr dirty="0" sz="1000" spc="55">
                <a:latin typeface="Arial MT"/>
                <a:cs typeface="Arial MT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июля</a:t>
            </a:r>
            <a:r>
              <a:rPr dirty="0" sz="1000" spc="7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и</a:t>
            </a:r>
            <a:r>
              <a:rPr dirty="0" sz="1000" spc="6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дополнительный</a:t>
            </a:r>
            <a:r>
              <a:rPr dirty="0" sz="1000" spc="70">
                <a:latin typeface="Microsoft Sans Serif"/>
                <a:cs typeface="Microsoft Sans Serif"/>
              </a:rPr>
              <a:t> </a:t>
            </a:r>
            <a:r>
              <a:rPr dirty="0" sz="1000" spc="265">
                <a:latin typeface="Microsoft Sans Serif"/>
                <a:cs typeface="Microsoft Sans Serif"/>
              </a:rPr>
              <a:t>–</a:t>
            </a:r>
            <a:r>
              <a:rPr dirty="0" sz="1000" spc="70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с</a:t>
            </a:r>
            <a:r>
              <a:rPr dirty="0" sz="1000" spc="75">
                <a:latin typeface="Microsoft Sans Serif"/>
                <a:cs typeface="Microsoft Sans Serif"/>
              </a:rPr>
              <a:t> </a:t>
            </a:r>
            <a:r>
              <a:rPr dirty="0" sz="1000">
                <a:latin typeface="Arial MT"/>
                <a:cs typeface="Arial MT"/>
              </a:rPr>
              <a:t>2</a:t>
            </a:r>
            <a:r>
              <a:rPr dirty="0" sz="1000" spc="45">
                <a:latin typeface="Arial MT"/>
                <a:cs typeface="Arial MT"/>
              </a:rPr>
              <a:t> </a:t>
            </a:r>
            <a:r>
              <a:rPr dirty="0" sz="1000">
                <a:latin typeface="Microsoft Sans Serif"/>
                <a:cs typeface="Microsoft Sans Serif"/>
              </a:rPr>
              <a:t>по</a:t>
            </a:r>
            <a:r>
              <a:rPr dirty="0" sz="1000" spc="70">
                <a:latin typeface="Microsoft Sans Serif"/>
                <a:cs typeface="Microsoft Sans Serif"/>
              </a:rPr>
              <a:t> </a:t>
            </a:r>
            <a:r>
              <a:rPr dirty="0" sz="1000" spc="-25">
                <a:latin typeface="Arial MT"/>
                <a:cs typeface="Arial MT"/>
              </a:rPr>
              <a:t>23 </a:t>
            </a:r>
            <a:r>
              <a:rPr dirty="0" sz="1000">
                <a:latin typeface="Microsoft Sans Serif"/>
                <a:cs typeface="Microsoft Sans Serif"/>
              </a:rPr>
              <a:t>сентября</a:t>
            </a:r>
            <a:r>
              <a:rPr dirty="0" sz="1000">
                <a:latin typeface="Arial MT"/>
                <a:cs typeface="Arial MT"/>
              </a:rPr>
              <a:t>.</a:t>
            </a:r>
            <a:r>
              <a:rPr dirty="0" sz="1000" spc="10">
                <a:latin typeface="Arial MT"/>
                <a:cs typeface="Arial MT"/>
              </a:rPr>
              <a:t> </a:t>
            </a:r>
            <a:r>
              <a:rPr dirty="0" sz="1000">
                <a:solidFill>
                  <a:srgbClr val="1A1A1A"/>
                </a:solidFill>
                <a:latin typeface="Microsoft Sans Serif"/>
                <a:cs typeface="Microsoft Sans Serif"/>
              </a:rPr>
              <a:t>Предусмотрены</a:t>
            </a:r>
            <a:r>
              <a:rPr dirty="0" sz="1000" spc="35">
                <a:solidFill>
                  <a:srgbClr val="1A1A1A"/>
                </a:solidFill>
                <a:latin typeface="Microsoft Sans Serif"/>
                <a:cs typeface="Microsoft Sans Serif"/>
              </a:rPr>
              <a:t> </a:t>
            </a:r>
            <a:r>
              <a:rPr dirty="0" sz="1000">
                <a:solidFill>
                  <a:srgbClr val="1A1A1A"/>
                </a:solidFill>
                <a:latin typeface="Microsoft Sans Serif"/>
                <a:cs typeface="Microsoft Sans Serif"/>
              </a:rPr>
              <a:t>резервные</a:t>
            </a:r>
            <a:r>
              <a:rPr dirty="0" sz="1000" spc="25">
                <a:solidFill>
                  <a:srgbClr val="1A1A1A"/>
                </a:solidFill>
                <a:latin typeface="Microsoft Sans Serif"/>
                <a:cs typeface="Microsoft Sans Serif"/>
              </a:rPr>
              <a:t> </a:t>
            </a:r>
            <a:r>
              <a:rPr dirty="0" sz="1000">
                <a:solidFill>
                  <a:srgbClr val="1A1A1A"/>
                </a:solidFill>
                <a:latin typeface="Microsoft Sans Serif"/>
                <a:cs typeface="Microsoft Sans Serif"/>
              </a:rPr>
              <a:t>дни</a:t>
            </a:r>
            <a:r>
              <a:rPr dirty="0" sz="1000" spc="30">
                <a:solidFill>
                  <a:srgbClr val="1A1A1A"/>
                </a:solidFill>
                <a:latin typeface="Microsoft Sans Serif"/>
                <a:cs typeface="Microsoft Sans Serif"/>
              </a:rPr>
              <a:t> </a:t>
            </a:r>
            <a:r>
              <a:rPr dirty="0" sz="1000">
                <a:solidFill>
                  <a:srgbClr val="1A1A1A"/>
                </a:solidFill>
                <a:latin typeface="Microsoft Sans Serif"/>
                <a:cs typeface="Microsoft Sans Serif"/>
              </a:rPr>
              <a:t>для</a:t>
            </a:r>
            <a:r>
              <a:rPr dirty="0" sz="1000" spc="25">
                <a:solidFill>
                  <a:srgbClr val="1A1A1A"/>
                </a:solidFill>
                <a:latin typeface="Microsoft Sans Serif"/>
                <a:cs typeface="Microsoft Sans Serif"/>
              </a:rPr>
              <a:t> </a:t>
            </a:r>
            <a:r>
              <a:rPr dirty="0" sz="1000">
                <a:solidFill>
                  <a:srgbClr val="1A1A1A"/>
                </a:solidFill>
                <a:latin typeface="Microsoft Sans Serif"/>
                <a:cs typeface="Microsoft Sans Serif"/>
              </a:rPr>
              <a:t>сдачи</a:t>
            </a:r>
            <a:r>
              <a:rPr dirty="0" sz="1000" spc="30">
                <a:solidFill>
                  <a:srgbClr val="1A1A1A"/>
                </a:solidFill>
                <a:latin typeface="Microsoft Sans Serif"/>
                <a:cs typeface="Microsoft Sans Serif"/>
              </a:rPr>
              <a:t> </a:t>
            </a:r>
            <a:r>
              <a:rPr dirty="0" sz="1000" spc="-10">
                <a:solidFill>
                  <a:srgbClr val="1A1A1A"/>
                </a:solidFill>
                <a:latin typeface="Microsoft Sans Serif"/>
                <a:cs typeface="Microsoft Sans Serif"/>
              </a:rPr>
              <a:t>экзаменов</a:t>
            </a:r>
            <a:r>
              <a:rPr dirty="0" sz="1000" spc="20">
                <a:solidFill>
                  <a:srgbClr val="1A1A1A"/>
                </a:solidFill>
                <a:latin typeface="Microsoft Sans Serif"/>
                <a:cs typeface="Microsoft Sans Serif"/>
              </a:rPr>
              <a:t> </a:t>
            </a:r>
            <a:r>
              <a:rPr dirty="0" sz="1000">
                <a:solidFill>
                  <a:srgbClr val="1A1A1A"/>
                </a:solidFill>
                <a:latin typeface="Microsoft Sans Serif"/>
                <a:cs typeface="Microsoft Sans Serif"/>
              </a:rPr>
              <a:t>по</a:t>
            </a:r>
            <a:r>
              <a:rPr dirty="0" sz="1000" spc="20">
                <a:solidFill>
                  <a:srgbClr val="1A1A1A"/>
                </a:solidFill>
                <a:latin typeface="Microsoft Sans Serif"/>
                <a:cs typeface="Microsoft Sans Serif"/>
              </a:rPr>
              <a:t> </a:t>
            </a:r>
            <a:r>
              <a:rPr dirty="0" sz="1000">
                <a:solidFill>
                  <a:srgbClr val="1A1A1A"/>
                </a:solidFill>
                <a:latin typeface="Microsoft Sans Serif"/>
                <a:cs typeface="Microsoft Sans Serif"/>
              </a:rPr>
              <a:t>всем</a:t>
            </a:r>
            <a:r>
              <a:rPr dirty="0" sz="1000" spc="35">
                <a:solidFill>
                  <a:srgbClr val="1A1A1A"/>
                </a:solidFill>
                <a:latin typeface="Microsoft Sans Serif"/>
                <a:cs typeface="Microsoft Sans Serif"/>
              </a:rPr>
              <a:t> </a:t>
            </a:r>
            <a:r>
              <a:rPr dirty="0" sz="1000" spc="-10">
                <a:solidFill>
                  <a:srgbClr val="1A1A1A"/>
                </a:solidFill>
                <a:latin typeface="Microsoft Sans Serif"/>
                <a:cs typeface="Microsoft Sans Serif"/>
              </a:rPr>
              <a:t>учебным предметам</a:t>
            </a:r>
            <a:r>
              <a:rPr dirty="0" sz="1000" spc="-10">
                <a:solidFill>
                  <a:srgbClr val="1A1A1A"/>
                </a:solidFill>
                <a:latin typeface="Arial MT"/>
                <a:cs typeface="Arial MT"/>
              </a:rPr>
              <a:t>.</a:t>
            </a:r>
            <a:endParaRPr sz="10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341375" y="86868"/>
            <a:ext cx="2382520" cy="3512820"/>
            <a:chOff x="341375" y="86868"/>
            <a:chExt cx="2382520" cy="351282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41375" y="86868"/>
              <a:ext cx="585216" cy="1016507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08759" y="2357628"/>
              <a:ext cx="1196340" cy="124206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6907" y="1025651"/>
              <a:ext cx="993648" cy="225856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87907" y="2154935"/>
              <a:ext cx="818388" cy="816863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37487" y="303276"/>
              <a:ext cx="1485900" cy="1706879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27305">
              <a:lnSpc>
                <a:spcPct val="100000"/>
              </a:lnSpc>
              <a:spcBef>
                <a:spcPts val="95"/>
              </a:spcBef>
            </a:pPr>
            <a:r>
              <a:rPr dirty="0" sz="2800"/>
              <a:t>Вход</a:t>
            </a:r>
            <a:r>
              <a:rPr dirty="0" sz="2800" spc="-100"/>
              <a:t> </a:t>
            </a:r>
            <a:r>
              <a:rPr dirty="0" sz="2800"/>
              <a:t>в</a:t>
            </a:r>
            <a:r>
              <a:rPr dirty="0" sz="2800" spc="-100"/>
              <a:t> </a:t>
            </a:r>
            <a:r>
              <a:rPr dirty="0" sz="2800"/>
              <a:t>пункт</a:t>
            </a:r>
            <a:r>
              <a:rPr dirty="0" sz="2800" spc="-75"/>
              <a:t> </a:t>
            </a:r>
            <a:r>
              <a:rPr dirty="0" sz="2800" spc="-10"/>
              <a:t>проведения</a:t>
            </a:r>
            <a:r>
              <a:rPr dirty="0" sz="2800" spc="-80"/>
              <a:t> </a:t>
            </a:r>
            <a:r>
              <a:rPr dirty="0" sz="2800" spc="-10"/>
              <a:t>экзамена</a:t>
            </a:r>
            <a:endParaRPr sz="2800"/>
          </a:p>
        </p:txBody>
      </p:sp>
      <p:grpSp>
        <p:nvGrpSpPr>
          <p:cNvPr id="9" name="object 9" descr=""/>
          <p:cNvGrpSpPr/>
          <p:nvPr/>
        </p:nvGrpSpPr>
        <p:grpSpPr>
          <a:xfrm>
            <a:off x="1754123" y="4113276"/>
            <a:ext cx="2746375" cy="861060"/>
            <a:chOff x="1754123" y="4113276"/>
            <a:chExt cx="2746375" cy="861060"/>
          </a:xfrm>
        </p:grpSpPr>
        <p:pic>
          <p:nvPicPr>
            <p:cNvPr id="10" name="object 10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754123" y="4113276"/>
              <a:ext cx="2746248" cy="818388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179319" y="4137660"/>
              <a:ext cx="1967483" cy="836676"/>
            </a:xfrm>
            <a:prstGeom prst="rect">
              <a:avLst/>
            </a:prstGeom>
          </p:spPr>
        </p:pic>
        <p:sp>
          <p:nvSpPr>
            <p:cNvPr id="12" name="object 12" descr=""/>
            <p:cNvSpPr/>
            <p:nvPr/>
          </p:nvSpPr>
          <p:spPr>
            <a:xfrm>
              <a:off x="1799843" y="4133088"/>
              <a:ext cx="2654935" cy="727075"/>
            </a:xfrm>
            <a:custGeom>
              <a:avLst/>
              <a:gdLst/>
              <a:ahLst/>
              <a:cxnLst/>
              <a:rect l="l" t="t" r="r" b="b"/>
              <a:pathLst>
                <a:path w="2654935" h="727075">
                  <a:moveTo>
                    <a:pt x="2533650" y="0"/>
                  </a:moveTo>
                  <a:lnTo>
                    <a:pt x="121157" y="0"/>
                  </a:lnTo>
                  <a:lnTo>
                    <a:pt x="73991" y="9519"/>
                  </a:lnTo>
                  <a:lnTo>
                    <a:pt x="35480" y="35480"/>
                  </a:lnTo>
                  <a:lnTo>
                    <a:pt x="9519" y="73991"/>
                  </a:lnTo>
                  <a:lnTo>
                    <a:pt x="0" y="121157"/>
                  </a:lnTo>
                  <a:lnTo>
                    <a:pt x="0" y="605789"/>
                  </a:lnTo>
                  <a:lnTo>
                    <a:pt x="9519" y="652956"/>
                  </a:lnTo>
                  <a:lnTo>
                    <a:pt x="35480" y="691467"/>
                  </a:lnTo>
                  <a:lnTo>
                    <a:pt x="73991" y="717428"/>
                  </a:lnTo>
                  <a:lnTo>
                    <a:pt x="121157" y="726948"/>
                  </a:lnTo>
                  <a:lnTo>
                    <a:pt x="2533650" y="726948"/>
                  </a:lnTo>
                  <a:lnTo>
                    <a:pt x="2580816" y="717428"/>
                  </a:lnTo>
                  <a:lnTo>
                    <a:pt x="2619327" y="691467"/>
                  </a:lnTo>
                  <a:lnTo>
                    <a:pt x="2645288" y="652956"/>
                  </a:lnTo>
                  <a:lnTo>
                    <a:pt x="2654808" y="605789"/>
                  </a:lnTo>
                  <a:lnTo>
                    <a:pt x="2654808" y="121157"/>
                  </a:lnTo>
                  <a:lnTo>
                    <a:pt x="2645288" y="73991"/>
                  </a:lnTo>
                  <a:lnTo>
                    <a:pt x="2619327" y="35480"/>
                  </a:lnTo>
                  <a:lnTo>
                    <a:pt x="2580816" y="9519"/>
                  </a:lnTo>
                  <a:lnTo>
                    <a:pt x="2533650" y="0"/>
                  </a:lnTo>
                  <a:close/>
                </a:path>
              </a:pathLst>
            </a:custGeom>
            <a:solidFill>
              <a:srgbClr val="DCE6F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1799843" y="4133088"/>
              <a:ext cx="2654935" cy="727075"/>
            </a:xfrm>
            <a:custGeom>
              <a:avLst/>
              <a:gdLst/>
              <a:ahLst/>
              <a:cxnLst/>
              <a:rect l="l" t="t" r="r" b="b"/>
              <a:pathLst>
                <a:path w="2654935" h="727075">
                  <a:moveTo>
                    <a:pt x="0" y="121157"/>
                  </a:moveTo>
                  <a:lnTo>
                    <a:pt x="9519" y="73991"/>
                  </a:lnTo>
                  <a:lnTo>
                    <a:pt x="35480" y="35480"/>
                  </a:lnTo>
                  <a:lnTo>
                    <a:pt x="73991" y="9519"/>
                  </a:lnTo>
                  <a:lnTo>
                    <a:pt x="121157" y="0"/>
                  </a:lnTo>
                  <a:lnTo>
                    <a:pt x="2533650" y="0"/>
                  </a:lnTo>
                  <a:lnTo>
                    <a:pt x="2580816" y="9519"/>
                  </a:lnTo>
                  <a:lnTo>
                    <a:pt x="2619327" y="35480"/>
                  </a:lnTo>
                  <a:lnTo>
                    <a:pt x="2645288" y="73991"/>
                  </a:lnTo>
                  <a:lnTo>
                    <a:pt x="2654808" y="121157"/>
                  </a:lnTo>
                  <a:lnTo>
                    <a:pt x="2654808" y="605789"/>
                  </a:lnTo>
                  <a:lnTo>
                    <a:pt x="2645288" y="652956"/>
                  </a:lnTo>
                  <a:lnTo>
                    <a:pt x="2619327" y="691467"/>
                  </a:lnTo>
                  <a:lnTo>
                    <a:pt x="2580816" y="717428"/>
                  </a:lnTo>
                  <a:lnTo>
                    <a:pt x="2533650" y="726948"/>
                  </a:lnTo>
                  <a:lnTo>
                    <a:pt x="121157" y="726948"/>
                  </a:lnTo>
                  <a:lnTo>
                    <a:pt x="73991" y="717428"/>
                  </a:lnTo>
                  <a:lnTo>
                    <a:pt x="35480" y="691467"/>
                  </a:lnTo>
                  <a:lnTo>
                    <a:pt x="9519" y="652956"/>
                  </a:lnTo>
                  <a:lnTo>
                    <a:pt x="0" y="605789"/>
                  </a:lnTo>
                  <a:lnTo>
                    <a:pt x="0" y="121157"/>
                  </a:lnTo>
                  <a:close/>
                </a:path>
              </a:pathLst>
            </a:custGeom>
            <a:ln w="9144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4" name="object 14" descr=""/>
          <p:cNvSpPr txBox="1"/>
          <p:nvPr/>
        </p:nvSpPr>
        <p:spPr>
          <a:xfrm>
            <a:off x="2344673" y="4203649"/>
            <a:ext cx="1573530" cy="574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solidFill>
                  <a:srgbClr val="001F5F"/>
                </a:solidFill>
                <a:latin typeface="Arial"/>
                <a:cs typeface="Arial"/>
              </a:rPr>
              <a:t>ОПОЗДАЛ</a:t>
            </a:r>
            <a:r>
              <a:rPr dirty="0" sz="1800" spc="-25" b="1">
                <a:solidFill>
                  <a:srgbClr val="001F5F"/>
                </a:solidFill>
                <a:latin typeface="Arial"/>
                <a:cs typeface="Arial"/>
              </a:rPr>
              <a:t> НА</a:t>
            </a:r>
            <a:endParaRPr sz="1800">
              <a:latin typeface="Arial"/>
              <a:cs typeface="Arial"/>
            </a:endParaRPr>
          </a:p>
          <a:p>
            <a:pPr algn="ctr" marR="635">
              <a:lnSpc>
                <a:spcPct val="100000"/>
              </a:lnSpc>
              <a:spcBef>
                <a:spcPts val="5"/>
              </a:spcBef>
            </a:pPr>
            <a:r>
              <a:rPr dirty="0" sz="1800" spc="-10" b="1">
                <a:solidFill>
                  <a:srgbClr val="001F5F"/>
                </a:solidFill>
                <a:latin typeface="Arial"/>
                <a:cs typeface="Arial"/>
              </a:rPr>
              <a:t>ЭКЗАМЕН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5" name="object 15" descr=""/>
          <p:cNvGrpSpPr/>
          <p:nvPr/>
        </p:nvGrpSpPr>
        <p:grpSpPr>
          <a:xfrm>
            <a:off x="981455" y="4155947"/>
            <a:ext cx="643255" cy="544830"/>
            <a:chOff x="981455" y="4155947"/>
            <a:chExt cx="643255" cy="544830"/>
          </a:xfrm>
        </p:grpSpPr>
        <p:pic>
          <p:nvPicPr>
            <p:cNvPr id="16" name="object 16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80515" y="4155947"/>
              <a:ext cx="524256" cy="524256"/>
            </a:xfrm>
            <a:prstGeom prst="rect">
              <a:avLst/>
            </a:prstGeom>
          </p:spPr>
        </p:pic>
        <p:sp>
          <p:nvSpPr>
            <p:cNvPr id="17" name="object 17" descr=""/>
            <p:cNvSpPr/>
            <p:nvPr/>
          </p:nvSpPr>
          <p:spPr>
            <a:xfrm>
              <a:off x="1000505" y="4196333"/>
              <a:ext cx="605155" cy="485775"/>
            </a:xfrm>
            <a:custGeom>
              <a:avLst/>
              <a:gdLst/>
              <a:ahLst/>
              <a:cxnLst/>
              <a:rect l="l" t="t" r="r" b="b"/>
              <a:pathLst>
                <a:path w="605155" h="485775">
                  <a:moveTo>
                    <a:pt x="605155" y="0"/>
                  </a:moveTo>
                  <a:lnTo>
                    <a:pt x="0" y="485267"/>
                  </a:lnTo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8" name="object 18" descr=""/>
          <p:cNvGrpSpPr/>
          <p:nvPr/>
        </p:nvGrpSpPr>
        <p:grpSpPr>
          <a:xfrm>
            <a:off x="4610100" y="5446776"/>
            <a:ext cx="440690" cy="504825"/>
            <a:chOff x="4610100" y="5446776"/>
            <a:chExt cx="440690" cy="504825"/>
          </a:xfrm>
        </p:grpSpPr>
        <p:sp>
          <p:nvSpPr>
            <p:cNvPr id="19" name="object 19" descr=""/>
            <p:cNvSpPr/>
            <p:nvPr/>
          </p:nvSpPr>
          <p:spPr>
            <a:xfrm>
              <a:off x="4620005" y="5456682"/>
              <a:ext cx="421005" cy="485140"/>
            </a:xfrm>
            <a:custGeom>
              <a:avLst/>
              <a:gdLst/>
              <a:ahLst/>
              <a:cxnLst/>
              <a:rect l="l" t="t" r="r" b="b"/>
              <a:pathLst>
                <a:path w="421004" h="485139">
                  <a:moveTo>
                    <a:pt x="210312" y="0"/>
                  </a:moveTo>
                  <a:lnTo>
                    <a:pt x="210312" y="121158"/>
                  </a:lnTo>
                  <a:lnTo>
                    <a:pt x="0" y="121158"/>
                  </a:lnTo>
                  <a:lnTo>
                    <a:pt x="0" y="363474"/>
                  </a:lnTo>
                  <a:lnTo>
                    <a:pt x="210312" y="363474"/>
                  </a:lnTo>
                  <a:lnTo>
                    <a:pt x="210312" y="484632"/>
                  </a:lnTo>
                  <a:lnTo>
                    <a:pt x="420624" y="242316"/>
                  </a:lnTo>
                  <a:lnTo>
                    <a:pt x="21031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 descr=""/>
            <p:cNvSpPr/>
            <p:nvPr/>
          </p:nvSpPr>
          <p:spPr>
            <a:xfrm>
              <a:off x="4620005" y="5456682"/>
              <a:ext cx="421005" cy="485140"/>
            </a:xfrm>
            <a:custGeom>
              <a:avLst/>
              <a:gdLst/>
              <a:ahLst/>
              <a:cxnLst/>
              <a:rect l="l" t="t" r="r" b="b"/>
              <a:pathLst>
                <a:path w="421004" h="485139">
                  <a:moveTo>
                    <a:pt x="210312" y="484632"/>
                  </a:moveTo>
                  <a:lnTo>
                    <a:pt x="210312" y="363474"/>
                  </a:lnTo>
                  <a:lnTo>
                    <a:pt x="0" y="363474"/>
                  </a:lnTo>
                  <a:lnTo>
                    <a:pt x="0" y="121158"/>
                  </a:lnTo>
                  <a:lnTo>
                    <a:pt x="210312" y="121158"/>
                  </a:lnTo>
                  <a:lnTo>
                    <a:pt x="210312" y="0"/>
                  </a:lnTo>
                  <a:lnTo>
                    <a:pt x="420624" y="242316"/>
                  </a:lnTo>
                  <a:lnTo>
                    <a:pt x="210312" y="484632"/>
                  </a:lnTo>
                  <a:close/>
                </a:path>
              </a:pathLst>
            </a:custGeom>
            <a:ln w="19812">
              <a:solidFill>
                <a:srgbClr val="395F8A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1" name="object 21" descr=""/>
          <p:cNvGrpSpPr/>
          <p:nvPr/>
        </p:nvGrpSpPr>
        <p:grpSpPr>
          <a:xfrm>
            <a:off x="5181600" y="3907535"/>
            <a:ext cx="3469004" cy="1239520"/>
            <a:chOff x="5181600" y="3907535"/>
            <a:chExt cx="3469004" cy="1239520"/>
          </a:xfrm>
        </p:grpSpPr>
        <p:sp>
          <p:nvSpPr>
            <p:cNvPr id="22" name="object 22" descr=""/>
            <p:cNvSpPr/>
            <p:nvPr/>
          </p:nvSpPr>
          <p:spPr>
            <a:xfrm>
              <a:off x="5191505" y="3917441"/>
              <a:ext cx="3449320" cy="1219200"/>
            </a:xfrm>
            <a:custGeom>
              <a:avLst/>
              <a:gdLst/>
              <a:ahLst/>
              <a:cxnLst/>
              <a:rect l="l" t="t" r="r" b="b"/>
              <a:pathLst>
                <a:path w="3449320" h="1219200">
                  <a:moveTo>
                    <a:pt x="3245612" y="0"/>
                  </a:moveTo>
                  <a:lnTo>
                    <a:pt x="203200" y="0"/>
                  </a:lnTo>
                  <a:lnTo>
                    <a:pt x="156594" y="5364"/>
                  </a:lnTo>
                  <a:lnTo>
                    <a:pt x="113818" y="20645"/>
                  </a:lnTo>
                  <a:lnTo>
                    <a:pt x="76090" y="44626"/>
                  </a:lnTo>
                  <a:lnTo>
                    <a:pt x="44626" y="76090"/>
                  </a:lnTo>
                  <a:lnTo>
                    <a:pt x="20645" y="113818"/>
                  </a:lnTo>
                  <a:lnTo>
                    <a:pt x="5364" y="156594"/>
                  </a:lnTo>
                  <a:lnTo>
                    <a:pt x="0" y="203199"/>
                  </a:lnTo>
                  <a:lnTo>
                    <a:pt x="0" y="1015999"/>
                  </a:lnTo>
                  <a:lnTo>
                    <a:pt x="5364" y="1062605"/>
                  </a:lnTo>
                  <a:lnTo>
                    <a:pt x="20645" y="1105381"/>
                  </a:lnTo>
                  <a:lnTo>
                    <a:pt x="44626" y="1143109"/>
                  </a:lnTo>
                  <a:lnTo>
                    <a:pt x="76090" y="1174573"/>
                  </a:lnTo>
                  <a:lnTo>
                    <a:pt x="113818" y="1198554"/>
                  </a:lnTo>
                  <a:lnTo>
                    <a:pt x="156594" y="1213835"/>
                  </a:lnTo>
                  <a:lnTo>
                    <a:pt x="203200" y="1219199"/>
                  </a:lnTo>
                  <a:lnTo>
                    <a:pt x="3245612" y="1219199"/>
                  </a:lnTo>
                  <a:lnTo>
                    <a:pt x="3292217" y="1213835"/>
                  </a:lnTo>
                  <a:lnTo>
                    <a:pt x="3334993" y="1198554"/>
                  </a:lnTo>
                  <a:lnTo>
                    <a:pt x="3372721" y="1174573"/>
                  </a:lnTo>
                  <a:lnTo>
                    <a:pt x="3404185" y="1143109"/>
                  </a:lnTo>
                  <a:lnTo>
                    <a:pt x="3428166" y="1105381"/>
                  </a:lnTo>
                  <a:lnTo>
                    <a:pt x="3443447" y="1062605"/>
                  </a:lnTo>
                  <a:lnTo>
                    <a:pt x="3448812" y="1015999"/>
                  </a:lnTo>
                  <a:lnTo>
                    <a:pt x="3448812" y="203199"/>
                  </a:lnTo>
                  <a:lnTo>
                    <a:pt x="3443447" y="156594"/>
                  </a:lnTo>
                  <a:lnTo>
                    <a:pt x="3428166" y="113818"/>
                  </a:lnTo>
                  <a:lnTo>
                    <a:pt x="3404185" y="76090"/>
                  </a:lnTo>
                  <a:lnTo>
                    <a:pt x="3372721" y="44626"/>
                  </a:lnTo>
                  <a:lnTo>
                    <a:pt x="3334993" y="20645"/>
                  </a:lnTo>
                  <a:lnTo>
                    <a:pt x="3292217" y="5364"/>
                  </a:lnTo>
                  <a:lnTo>
                    <a:pt x="3245612" y="0"/>
                  </a:lnTo>
                  <a:close/>
                </a:path>
              </a:pathLst>
            </a:custGeom>
            <a:solidFill>
              <a:srgbClr val="DCE6F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 descr=""/>
            <p:cNvSpPr/>
            <p:nvPr/>
          </p:nvSpPr>
          <p:spPr>
            <a:xfrm>
              <a:off x="5191505" y="3917441"/>
              <a:ext cx="3449320" cy="1219200"/>
            </a:xfrm>
            <a:custGeom>
              <a:avLst/>
              <a:gdLst/>
              <a:ahLst/>
              <a:cxnLst/>
              <a:rect l="l" t="t" r="r" b="b"/>
              <a:pathLst>
                <a:path w="3449320" h="1219200">
                  <a:moveTo>
                    <a:pt x="0" y="203199"/>
                  </a:moveTo>
                  <a:lnTo>
                    <a:pt x="5364" y="156594"/>
                  </a:lnTo>
                  <a:lnTo>
                    <a:pt x="20645" y="113818"/>
                  </a:lnTo>
                  <a:lnTo>
                    <a:pt x="44626" y="76090"/>
                  </a:lnTo>
                  <a:lnTo>
                    <a:pt x="76090" y="44626"/>
                  </a:lnTo>
                  <a:lnTo>
                    <a:pt x="113818" y="20645"/>
                  </a:lnTo>
                  <a:lnTo>
                    <a:pt x="156594" y="5364"/>
                  </a:lnTo>
                  <a:lnTo>
                    <a:pt x="203200" y="0"/>
                  </a:lnTo>
                  <a:lnTo>
                    <a:pt x="3245612" y="0"/>
                  </a:lnTo>
                  <a:lnTo>
                    <a:pt x="3292217" y="5364"/>
                  </a:lnTo>
                  <a:lnTo>
                    <a:pt x="3334993" y="20645"/>
                  </a:lnTo>
                  <a:lnTo>
                    <a:pt x="3372721" y="44626"/>
                  </a:lnTo>
                  <a:lnTo>
                    <a:pt x="3404185" y="76090"/>
                  </a:lnTo>
                  <a:lnTo>
                    <a:pt x="3428166" y="113818"/>
                  </a:lnTo>
                  <a:lnTo>
                    <a:pt x="3443447" y="156594"/>
                  </a:lnTo>
                  <a:lnTo>
                    <a:pt x="3448812" y="203199"/>
                  </a:lnTo>
                  <a:lnTo>
                    <a:pt x="3448812" y="1015999"/>
                  </a:lnTo>
                  <a:lnTo>
                    <a:pt x="3443447" y="1062605"/>
                  </a:lnTo>
                  <a:lnTo>
                    <a:pt x="3428166" y="1105381"/>
                  </a:lnTo>
                  <a:lnTo>
                    <a:pt x="3404185" y="1143109"/>
                  </a:lnTo>
                  <a:lnTo>
                    <a:pt x="3372721" y="1174573"/>
                  </a:lnTo>
                  <a:lnTo>
                    <a:pt x="3334993" y="1198554"/>
                  </a:lnTo>
                  <a:lnTo>
                    <a:pt x="3292217" y="1213835"/>
                  </a:lnTo>
                  <a:lnTo>
                    <a:pt x="3245612" y="1219199"/>
                  </a:lnTo>
                  <a:lnTo>
                    <a:pt x="203200" y="1219199"/>
                  </a:lnTo>
                  <a:lnTo>
                    <a:pt x="156594" y="1213835"/>
                  </a:lnTo>
                  <a:lnTo>
                    <a:pt x="113818" y="1198554"/>
                  </a:lnTo>
                  <a:lnTo>
                    <a:pt x="76090" y="1174573"/>
                  </a:lnTo>
                  <a:lnTo>
                    <a:pt x="44626" y="1143109"/>
                  </a:lnTo>
                  <a:lnTo>
                    <a:pt x="20645" y="1105381"/>
                  </a:lnTo>
                  <a:lnTo>
                    <a:pt x="5364" y="1062605"/>
                  </a:lnTo>
                  <a:lnTo>
                    <a:pt x="0" y="1015999"/>
                  </a:lnTo>
                  <a:lnTo>
                    <a:pt x="0" y="203199"/>
                  </a:lnTo>
                  <a:close/>
                </a:path>
              </a:pathLst>
            </a:custGeom>
            <a:ln w="19812">
              <a:solidFill>
                <a:srgbClr val="395F8A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4" name="object 24" descr=""/>
          <p:cNvSpPr txBox="1"/>
          <p:nvPr/>
        </p:nvSpPr>
        <p:spPr>
          <a:xfrm>
            <a:off x="5345938" y="4022597"/>
            <a:ext cx="313944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b="1">
                <a:solidFill>
                  <a:srgbClr val="001F5F"/>
                </a:solidFill>
                <a:latin typeface="Arial"/>
                <a:cs typeface="Arial"/>
              </a:rPr>
              <a:t>ДОПУСКАЕТСЯ</a:t>
            </a:r>
            <a:r>
              <a:rPr dirty="0" sz="1600" spc="-20" b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001F5F"/>
                </a:solidFill>
                <a:latin typeface="Arial"/>
                <a:cs typeface="Arial"/>
              </a:rPr>
              <a:t>К</a:t>
            </a:r>
            <a:r>
              <a:rPr dirty="0" sz="1600" spc="-60" b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600" spc="-25" b="1">
                <a:solidFill>
                  <a:srgbClr val="001F5F"/>
                </a:solidFill>
                <a:latin typeface="Arial"/>
                <a:cs typeface="Arial"/>
              </a:rPr>
              <a:t>СДАЧЕ</a:t>
            </a:r>
            <a:r>
              <a:rPr dirty="0" sz="1600" spc="-35" b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600" spc="-30" b="1">
                <a:solidFill>
                  <a:srgbClr val="001F5F"/>
                </a:solidFill>
                <a:latin typeface="Arial"/>
                <a:cs typeface="Arial"/>
              </a:rPr>
              <a:t>ГИА-</a:t>
            </a:r>
            <a:r>
              <a:rPr dirty="0" sz="1600" spc="-50" b="1">
                <a:solidFill>
                  <a:srgbClr val="001F5F"/>
                </a:solidFill>
                <a:latin typeface="Arial"/>
                <a:cs typeface="Arial"/>
              </a:rPr>
              <a:t>9</a:t>
            </a:r>
            <a:endParaRPr sz="1600">
              <a:latin typeface="Arial"/>
              <a:cs typeface="Arial"/>
            </a:endParaRPr>
          </a:p>
        </p:txBody>
      </p:sp>
      <p:sp>
        <p:nvSpPr>
          <p:cNvPr id="25" name="object 25" descr=""/>
          <p:cNvSpPr txBox="1"/>
          <p:nvPr/>
        </p:nvSpPr>
        <p:spPr>
          <a:xfrm>
            <a:off x="5327650" y="4266438"/>
            <a:ext cx="3119755" cy="7569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299085" indent="-286385">
              <a:lnSpc>
                <a:spcPts val="1895"/>
              </a:lnSpc>
              <a:spcBef>
                <a:spcPts val="95"/>
              </a:spcBef>
              <a:buFont typeface="Wingdings"/>
              <a:buChar char=""/>
              <a:tabLst>
                <a:tab pos="299085" algn="l"/>
              </a:tabLst>
            </a:pPr>
            <a:r>
              <a:rPr dirty="0" sz="1600" b="1">
                <a:solidFill>
                  <a:srgbClr val="001F5F"/>
                </a:solidFill>
                <a:latin typeface="Arial"/>
                <a:cs typeface="Arial"/>
              </a:rPr>
              <a:t>ВРЕМЯ</a:t>
            </a:r>
            <a:r>
              <a:rPr dirty="0" sz="1600" spc="-25" b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001F5F"/>
                </a:solidFill>
                <a:latin typeface="Arial"/>
                <a:cs typeface="Arial"/>
              </a:rPr>
              <a:t>НЕ</a:t>
            </a:r>
            <a:r>
              <a:rPr dirty="0" sz="1600" spc="-15" b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001F5F"/>
                </a:solidFill>
                <a:latin typeface="Arial"/>
                <a:cs typeface="Arial"/>
              </a:rPr>
              <a:t>ПРОДЛЕВАЕТСЯ</a:t>
            </a:r>
            <a:endParaRPr sz="1600">
              <a:latin typeface="Arial"/>
              <a:cs typeface="Arial"/>
            </a:endParaRPr>
          </a:p>
          <a:p>
            <a:pPr marL="299085" indent="-286385">
              <a:lnSpc>
                <a:spcPts val="1895"/>
              </a:lnSpc>
              <a:buFont typeface="Wingdings"/>
              <a:buChar char=""/>
              <a:tabLst>
                <a:tab pos="299085" algn="l"/>
              </a:tabLst>
            </a:pPr>
            <a:r>
              <a:rPr dirty="0" sz="1600" b="1">
                <a:solidFill>
                  <a:srgbClr val="001F5F"/>
                </a:solidFill>
                <a:latin typeface="Arial"/>
                <a:cs typeface="Arial"/>
              </a:rPr>
              <a:t>ЛИЧНЫЙ</a:t>
            </a:r>
            <a:r>
              <a:rPr dirty="0" sz="1600" spc="-65" b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001F5F"/>
                </a:solidFill>
                <a:latin typeface="Arial"/>
                <a:cs typeface="Arial"/>
              </a:rPr>
              <a:t>ИНСТРУКТАЖ</a:t>
            </a:r>
            <a:endParaRPr sz="1600">
              <a:latin typeface="Arial"/>
              <a:cs typeface="Arial"/>
            </a:endParaRPr>
          </a:p>
          <a:p>
            <a:pPr marL="299085">
              <a:lnSpc>
                <a:spcPct val="100000"/>
              </a:lnSpc>
              <a:spcBef>
                <a:spcPts val="50"/>
              </a:spcBef>
            </a:pPr>
            <a:r>
              <a:rPr dirty="0" sz="1600" b="1">
                <a:solidFill>
                  <a:srgbClr val="001F5F"/>
                </a:solidFill>
                <a:latin typeface="Arial"/>
                <a:cs typeface="Arial"/>
              </a:rPr>
              <a:t>НЕ</a:t>
            </a:r>
            <a:r>
              <a:rPr dirty="0" sz="1600" spc="-15" b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001F5F"/>
                </a:solidFill>
                <a:latin typeface="Arial"/>
                <a:cs typeface="Arial"/>
              </a:rPr>
              <a:t>ПРОВОДИТСЯ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26" name="object 26" descr=""/>
          <p:cNvGrpSpPr/>
          <p:nvPr/>
        </p:nvGrpSpPr>
        <p:grpSpPr>
          <a:xfrm>
            <a:off x="1754123" y="5338571"/>
            <a:ext cx="2746375" cy="818515"/>
            <a:chOff x="1754123" y="5338571"/>
            <a:chExt cx="2746375" cy="818515"/>
          </a:xfrm>
        </p:grpSpPr>
        <p:pic>
          <p:nvPicPr>
            <p:cNvPr id="27" name="object 27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754123" y="5338571"/>
              <a:ext cx="2746248" cy="818388"/>
            </a:xfrm>
            <a:prstGeom prst="rect">
              <a:avLst/>
            </a:prstGeom>
          </p:spPr>
        </p:pic>
        <p:sp>
          <p:nvSpPr>
            <p:cNvPr id="28" name="object 28" descr=""/>
            <p:cNvSpPr/>
            <p:nvPr/>
          </p:nvSpPr>
          <p:spPr>
            <a:xfrm>
              <a:off x="1799843" y="5358383"/>
              <a:ext cx="2654935" cy="727075"/>
            </a:xfrm>
            <a:custGeom>
              <a:avLst/>
              <a:gdLst/>
              <a:ahLst/>
              <a:cxnLst/>
              <a:rect l="l" t="t" r="r" b="b"/>
              <a:pathLst>
                <a:path w="2654935" h="727075">
                  <a:moveTo>
                    <a:pt x="2533650" y="0"/>
                  </a:moveTo>
                  <a:lnTo>
                    <a:pt x="121157" y="0"/>
                  </a:lnTo>
                  <a:lnTo>
                    <a:pt x="73991" y="9519"/>
                  </a:lnTo>
                  <a:lnTo>
                    <a:pt x="35480" y="35480"/>
                  </a:lnTo>
                  <a:lnTo>
                    <a:pt x="9519" y="73991"/>
                  </a:lnTo>
                  <a:lnTo>
                    <a:pt x="0" y="121157"/>
                  </a:lnTo>
                  <a:lnTo>
                    <a:pt x="0" y="605789"/>
                  </a:lnTo>
                  <a:lnTo>
                    <a:pt x="9519" y="652951"/>
                  </a:lnTo>
                  <a:lnTo>
                    <a:pt x="35480" y="691462"/>
                  </a:lnTo>
                  <a:lnTo>
                    <a:pt x="73991" y="717427"/>
                  </a:lnTo>
                  <a:lnTo>
                    <a:pt x="121157" y="726947"/>
                  </a:lnTo>
                  <a:lnTo>
                    <a:pt x="2533650" y="726947"/>
                  </a:lnTo>
                  <a:lnTo>
                    <a:pt x="2580816" y="717427"/>
                  </a:lnTo>
                  <a:lnTo>
                    <a:pt x="2619327" y="691462"/>
                  </a:lnTo>
                  <a:lnTo>
                    <a:pt x="2645288" y="652951"/>
                  </a:lnTo>
                  <a:lnTo>
                    <a:pt x="2654808" y="605789"/>
                  </a:lnTo>
                  <a:lnTo>
                    <a:pt x="2654808" y="121157"/>
                  </a:lnTo>
                  <a:lnTo>
                    <a:pt x="2645288" y="73991"/>
                  </a:lnTo>
                  <a:lnTo>
                    <a:pt x="2619327" y="35480"/>
                  </a:lnTo>
                  <a:lnTo>
                    <a:pt x="2580816" y="9519"/>
                  </a:lnTo>
                  <a:lnTo>
                    <a:pt x="2533650" y="0"/>
                  </a:lnTo>
                  <a:close/>
                </a:path>
              </a:pathLst>
            </a:custGeom>
            <a:solidFill>
              <a:srgbClr val="DCE6F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 descr=""/>
            <p:cNvSpPr/>
            <p:nvPr/>
          </p:nvSpPr>
          <p:spPr>
            <a:xfrm>
              <a:off x="1799843" y="5358383"/>
              <a:ext cx="2654935" cy="727075"/>
            </a:xfrm>
            <a:custGeom>
              <a:avLst/>
              <a:gdLst/>
              <a:ahLst/>
              <a:cxnLst/>
              <a:rect l="l" t="t" r="r" b="b"/>
              <a:pathLst>
                <a:path w="2654935" h="727075">
                  <a:moveTo>
                    <a:pt x="0" y="121157"/>
                  </a:moveTo>
                  <a:lnTo>
                    <a:pt x="9519" y="73991"/>
                  </a:lnTo>
                  <a:lnTo>
                    <a:pt x="35480" y="35480"/>
                  </a:lnTo>
                  <a:lnTo>
                    <a:pt x="73991" y="9519"/>
                  </a:lnTo>
                  <a:lnTo>
                    <a:pt x="121157" y="0"/>
                  </a:lnTo>
                  <a:lnTo>
                    <a:pt x="2533650" y="0"/>
                  </a:lnTo>
                  <a:lnTo>
                    <a:pt x="2580816" y="9519"/>
                  </a:lnTo>
                  <a:lnTo>
                    <a:pt x="2619327" y="35480"/>
                  </a:lnTo>
                  <a:lnTo>
                    <a:pt x="2645288" y="73991"/>
                  </a:lnTo>
                  <a:lnTo>
                    <a:pt x="2654808" y="121157"/>
                  </a:lnTo>
                  <a:lnTo>
                    <a:pt x="2654808" y="605789"/>
                  </a:lnTo>
                  <a:lnTo>
                    <a:pt x="2645288" y="652951"/>
                  </a:lnTo>
                  <a:lnTo>
                    <a:pt x="2619327" y="691462"/>
                  </a:lnTo>
                  <a:lnTo>
                    <a:pt x="2580816" y="717427"/>
                  </a:lnTo>
                  <a:lnTo>
                    <a:pt x="2533650" y="726947"/>
                  </a:lnTo>
                  <a:lnTo>
                    <a:pt x="121157" y="726947"/>
                  </a:lnTo>
                  <a:lnTo>
                    <a:pt x="73991" y="717427"/>
                  </a:lnTo>
                  <a:lnTo>
                    <a:pt x="35480" y="691462"/>
                  </a:lnTo>
                  <a:lnTo>
                    <a:pt x="9519" y="652951"/>
                  </a:lnTo>
                  <a:lnTo>
                    <a:pt x="0" y="605789"/>
                  </a:lnTo>
                  <a:lnTo>
                    <a:pt x="0" y="121157"/>
                  </a:lnTo>
                  <a:close/>
                </a:path>
              </a:pathLst>
            </a:custGeom>
            <a:ln w="9144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0" name="object 30" descr=""/>
          <p:cNvSpPr txBox="1"/>
          <p:nvPr/>
        </p:nvSpPr>
        <p:spPr>
          <a:xfrm>
            <a:off x="2212085" y="5584037"/>
            <a:ext cx="183007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b="1">
                <a:solidFill>
                  <a:srgbClr val="001F5F"/>
                </a:solidFill>
                <a:latin typeface="Arial"/>
                <a:cs typeface="Arial"/>
              </a:rPr>
              <a:t>ЗАБЫЛ</a:t>
            </a:r>
            <a:r>
              <a:rPr dirty="0" sz="1600" spc="-45" b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001F5F"/>
                </a:solidFill>
                <a:latin typeface="Arial"/>
                <a:cs typeface="Arial"/>
              </a:rPr>
              <a:t>ПАСПОРТ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31" name="object 31" descr=""/>
          <p:cNvGrpSpPr/>
          <p:nvPr/>
        </p:nvGrpSpPr>
        <p:grpSpPr>
          <a:xfrm>
            <a:off x="996696" y="5398008"/>
            <a:ext cx="643255" cy="662940"/>
            <a:chOff x="996696" y="5398008"/>
            <a:chExt cx="643255" cy="662940"/>
          </a:xfrm>
        </p:grpSpPr>
        <p:pic>
          <p:nvPicPr>
            <p:cNvPr id="32" name="object 32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078992" y="5398008"/>
              <a:ext cx="457200" cy="662940"/>
            </a:xfrm>
            <a:prstGeom prst="rect">
              <a:avLst/>
            </a:prstGeom>
          </p:spPr>
        </p:pic>
        <p:sp>
          <p:nvSpPr>
            <p:cNvPr id="33" name="object 33" descr=""/>
            <p:cNvSpPr/>
            <p:nvPr/>
          </p:nvSpPr>
          <p:spPr>
            <a:xfrm>
              <a:off x="1015746" y="5456682"/>
              <a:ext cx="605155" cy="485775"/>
            </a:xfrm>
            <a:custGeom>
              <a:avLst/>
              <a:gdLst/>
              <a:ahLst/>
              <a:cxnLst/>
              <a:rect l="l" t="t" r="r" b="b"/>
              <a:pathLst>
                <a:path w="605155" h="485775">
                  <a:moveTo>
                    <a:pt x="605154" y="0"/>
                  </a:moveTo>
                  <a:lnTo>
                    <a:pt x="0" y="485279"/>
                  </a:lnTo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34" name="object 34" descr=""/>
          <p:cNvGrpSpPr/>
          <p:nvPr/>
        </p:nvGrpSpPr>
        <p:grpSpPr>
          <a:xfrm>
            <a:off x="4610100" y="4311396"/>
            <a:ext cx="440690" cy="502920"/>
            <a:chOff x="4610100" y="4311396"/>
            <a:chExt cx="440690" cy="502920"/>
          </a:xfrm>
        </p:grpSpPr>
        <p:sp>
          <p:nvSpPr>
            <p:cNvPr id="35" name="object 35" descr=""/>
            <p:cNvSpPr/>
            <p:nvPr/>
          </p:nvSpPr>
          <p:spPr>
            <a:xfrm>
              <a:off x="4620005" y="4321302"/>
              <a:ext cx="421005" cy="483234"/>
            </a:xfrm>
            <a:custGeom>
              <a:avLst/>
              <a:gdLst/>
              <a:ahLst/>
              <a:cxnLst/>
              <a:rect l="l" t="t" r="r" b="b"/>
              <a:pathLst>
                <a:path w="421004" h="483235">
                  <a:moveTo>
                    <a:pt x="210312" y="0"/>
                  </a:moveTo>
                  <a:lnTo>
                    <a:pt x="210312" y="120777"/>
                  </a:lnTo>
                  <a:lnTo>
                    <a:pt x="0" y="120777"/>
                  </a:lnTo>
                  <a:lnTo>
                    <a:pt x="0" y="362331"/>
                  </a:lnTo>
                  <a:lnTo>
                    <a:pt x="210312" y="362331"/>
                  </a:lnTo>
                  <a:lnTo>
                    <a:pt x="210312" y="483108"/>
                  </a:lnTo>
                  <a:lnTo>
                    <a:pt x="420624" y="241554"/>
                  </a:lnTo>
                  <a:lnTo>
                    <a:pt x="21031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 descr=""/>
            <p:cNvSpPr/>
            <p:nvPr/>
          </p:nvSpPr>
          <p:spPr>
            <a:xfrm>
              <a:off x="4620005" y="4321302"/>
              <a:ext cx="421005" cy="483234"/>
            </a:xfrm>
            <a:custGeom>
              <a:avLst/>
              <a:gdLst/>
              <a:ahLst/>
              <a:cxnLst/>
              <a:rect l="l" t="t" r="r" b="b"/>
              <a:pathLst>
                <a:path w="421004" h="483235">
                  <a:moveTo>
                    <a:pt x="210312" y="483108"/>
                  </a:moveTo>
                  <a:lnTo>
                    <a:pt x="210312" y="362331"/>
                  </a:lnTo>
                  <a:lnTo>
                    <a:pt x="0" y="362331"/>
                  </a:lnTo>
                  <a:lnTo>
                    <a:pt x="0" y="120777"/>
                  </a:lnTo>
                  <a:lnTo>
                    <a:pt x="210312" y="120777"/>
                  </a:lnTo>
                  <a:lnTo>
                    <a:pt x="210312" y="0"/>
                  </a:lnTo>
                  <a:lnTo>
                    <a:pt x="420624" y="241554"/>
                  </a:lnTo>
                  <a:lnTo>
                    <a:pt x="210312" y="483108"/>
                  </a:lnTo>
                  <a:close/>
                </a:path>
              </a:pathLst>
            </a:custGeom>
            <a:ln w="19812">
              <a:solidFill>
                <a:srgbClr val="395F8A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37" name="object 37" descr=""/>
          <p:cNvGrpSpPr/>
          <p:nvPr/>
        </p:nvGrpSpPr>
        <p:grpSpPr>
          <a:xfrm>
            <a:off x="5181600" y="5396484"/>
            <a:ext cx="3469004" cy="734695"/>
            <a:chOff x="5181600" y="5396484"/>
            <a:chExt cx="3469004" cy="734695"/>
          </a:xfrm>
        </p:grpSpPr>
        <p:sp>
          <p:nvSpPr>
            <p:cNvPr id="38" name="object 38" descr=""/>
            <p:cNvSpPr/>
            <p:nvPr/>
          </p:nvSpPr>
          <p:spPr>
            <a:xfrm>
              <a:off x="5191505" y="5406390"/>
              <a:ext cx="3449320" cy="715010"/>
            </a:xfrm>
            <a:custGeom>
              <a:avLst/>
              <a:gdLst/>
              <a:ahLst/>
              <a:cxnLst/>
              <a:rect l="l" t="t" r="r" b="b"/>
              <a:pathLst>
                <a:path w="3449320" h="715010">
                  <a:moveTo>
                    <a:pt x="3329686" y="0"/>
                  </a:moveTo>
                  <a:lnTo>
                    <a:pt x="119126" y="0"/>
                  </a:lnTo>
                  <a:lnTo>
                    <a:pt x="72759" y="9362"/>
                  </a:lnTo>
                  <a:lnTo>
                    <a:pt x="34893" y="34893"/>
                  </a:lnTo>
                  <a:lnTo>
                    <a:pt x="9362" y="72759"/>
                  </a:lnTo>
                  <a:lnTo>
                    <a:pt x="0" y="119126"/>
                  </a:lnTo>
                  <a:lnTo>
                    <a:pt x="0" y="595630"/>
                  </a:lnTo>
                  <a:lnTo>
                    <a:pt x="9362" y="641996"/>
                  </a:lnTo>
                  <a:lnTo>
                    <a:pt x="34893" y="679862"/>
                  </a:lnTo>
                  <a:lnTo>
                    <a:pt x="72759" y="705393"/>
                  </a:lnTo>
                  <a:lnTo>
                    <a:pt x="119126" y="714756"/>
                  </a:lnTo>
                  <a:lnTo>
                    <a:pt x="3329686" y="714756"/>
                  </a:lnTo>
                  <a:lnTo>
                    <a:pt x="3376052" y="705393"/>
                  </a:lnTo>
                  <a:lnTo>
                    <a:pt x="3413918" y="679862"/>
                  </a:lnTo>
                  <a:lnTo>
                    <a:pt x="3439449" y="641996"/>
                  </a:lnTo>
                  <a:lnTo>
                    <a:pt x="3448812" y="595630"/>
                  </a:lnTo>
                  <a:lnTo>
                    <a:pt x="3448812" y="119126"/>
                  </a:lnTo>
                  <a:lnTo>
                    <a:pt x="3439449" y="72759"/>
                  </a:lnTo>
                  <a:lnTo>
                    <a:pt x="3413918" y="34893"/>
                  </a:lnTo>
                  <a:lnTo>
                    <a:pt x="3376052" y="9362"/>
                  </a:lnTo>
                  <a:lnTo>
                    <a:pt x="3329686" y="0"/>
                  </a:lnTo>
                  <a:close/>
                </a:path>
              </a:pathLst>
            </a:custGeom>
            <a:solidFill>
              <a:srgbClr val="DCE6F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 descr=""/>
            <p:cNvSpPr/>
            <p:nvPr/>
          </p:nvSpPr>
          <p:spPr>
            <a:xfrm>
              <a:off x="5191505" y="5406390"/>
              <a:ext cx="3449320" cy="715010"/>
            </a:xfrm>
            <a:custGeom>
              <a:avLst/>
              <a:gdLst/>
              <a:ahLst/>
              <a:cxnLst/>
              <a:rect l="l" t="t" r="r" b="b"/>
              <a:pathLst>
                <a:path w="3449320" h="715010">
                  <a:moveTo>
                    <a:pt x="0" y="119126"/>
                  </a:moveTo>
                  <a:lnTo>
                    <a:pt x="9362" y="72759"/>
                  </a:lnTo>
                  <a:lnTo>
                    <a:pt x="34893" y="34893"/>
                  </a:lnTo>
                  <a:lnTo>
                    <a:pt x="72759" y="9362"/>
                  </a:lnTo>
                  <a:lnTo>
                    <a:pt x="119126" y="0"/>
                  </a:lnTo>
                  <a:lnTo>
                    <a:pt x="3329686" y="0"/>
                  </a:lnTo>
                  <a:lnTo>
                    <a:pt x="3376052" y="9362"/>
                  </a:lnTo>
                  <a:lnTo>
                    <a:pt x="3413918" y="34893"/>
                  </a:lnTo>
                  <a:lnTo>
                    <a:pt x="3439449" y="72759"/>
                  </a:lnTo>
                  <a:lnTo>
                    <a:pt x="3448812" y="119126"/>
                  </a:lnTo>
                  <a:lnTo>
                    <a:pt x="3448812" y="595630"/>
                  </a:lnTo>
                  <a:lnTo>
                    <a:pt x="3439449" y="641996"/>
                  </a:lnTo>
                  <a:lnTo>
                    <a:pt x="3413918" y="679862"/>
                  </a:lnTo>
                  <a:lnTo>
                    <a:pt x="3376052" y="705393"/>
                  </a:lnTo>
                  <a:lnTo>
                    <a:pt x="3329686" y="714756"/>
                  </a:lnTo>
                  <a:lnTo>
                    <a:pt x="119126" y="714756"/>
                  </a:lnTo>
                  <a:lnTo>
                    <a:pt x="72759" y="705393"/>
                  </a:lnTo>
                  <a:lnTo>
                    <a:pt x="34893" y="679862"/>
                  </a:lnTo>
                  <a:lnTo>
                    <a:pt x="9362" y="641996"/>
                  </a:lnTo>
                  <a:lnTo>
                    <a:pt x="0" y="595630"/>
                  </a:lnTo>
                  <a:lnTo>
                    <a:pt x="0" y="119126"/>
                  </a:lnTo>
                  <a:close/>
                </a:path>
              </a:pathLst>
            </a:custGeom>
            <a:ln w="19812">
              <a:solidFill>
                <a:srgbClr val="395F8A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0" name="object 40" descr=""/>
          <p:cNvSpPr txBox="1"/>
          <p:nvPr/>
        </p:nvSpPr>
        <p:spPr>
          <a:xfrm>
            <a:off x="5741034" y="5502655"/>
            <a:ext cx="2346960" cy="513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601980" marR="5080" indent="-589915">
              <a:lnSpc>
                <a:spcPct val="100000"/>
              </a:lnSpc>
              <a:spcBef>
                <a:spcPts val="95"/>
              </a:spcBef>
            </a:pPr>
            <a:r>
              <a:rPr dirty="0" sz="1600" b="1">
                <a:solidFill>
                  <a:srgbClr val="001F5F"/>
                </a:solidFill>
                <a:latin typeface="Arial"/>
                <a:cs typeface="Arial"/>
              </a:rPr>
              <a:t>АКТ</a:t>
            </a:r>
            <a:r>
              <a:rPr dirty="0" sz="1600" spc="15" b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001F5F"/>
                </a:solidFill>
                <a:latin typeface="Arial"/>
                <a:cs typeface="Arial"/>
              </a:rPr>
              <a:t>ИДЕНТИФИКАЦИИ ЛИЧНОСТИ</a:t>
            </a:r>
            <a:endParaRPr sz="1600">
              <a:latin typeface="Arial"/>
              <a:cs typeface="Arial"/>
            </a:endParaRPr>
          </a:p>
        </p:txBody>
      </p:sp>
      <p:sp>
        <p:nvSpPr>
          <p:cNvPr id="41" name="object 41" descr=""/>
          <p:cNvSpPr txBox="1"/>
          <p:nvPr/>
        </p:nvSpPr>
        <p:spPr>
          <a:xfrm>
            <a:off x="1697482" y="550875"/>
            <a:ext cx="491490" cy="940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0" spc="-50" b="1">
                <a:solidFill>
                  <a:srgbClr val="C55A11"/>
                </a:solidFill>
                <a:latin typeface="Arial"/>
                <a:cs typeface="Arial"/>
              </a:rPr>
              <a:t>?</a:t>
            </a:r>
            <a:endParaRPr sz="6000">
              <a:latin typeface="Arial"/>
              <a:cs typeface="Arial"/>
            </a:endParaRPr>
          </a:p>
        </p:txBody>
      </p:sp>
      <p:grpSp>
        <p:nvGrpSpPr>
          <p:cNvPr id="42" name="object 42" descr=""/>
          <p:cNvGrpSpPr/>
          <p:nvPr/>
        </p:nvGrpSpPr>
        <p:grpSpPr>
          <a:xfrm>
            <a:off x="2139695" y="853439"/>
            <a:ext cx="10049510" cy="559435"/>
            <a:chOff x="2139695" y="853439"/>
            <a:chExt cx="10049510" cy="559435"/>
          </a:xfrm>
        </p:grpSpPr>
        <p:pic>
          <p:nvPicPr>
            <p:cNvPr id="43" name="object 43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139695" y="853439"/>
              <a:ext cx="10049256" cy="559308"/>
            </a:xfrm>
            <a:prstGeom prst="rect">
              <a:avLst/>
            </a:prstGeom>
          </p:spPr>
        </p:pic>
        <p:sp>
          <p:nvSpPr>
            <p:cNvPr id="44" name="object 44" descr=""/>
            <p:cNvSpPr/>
            <p:nvPr/>
          </p:nvSpPr>
          <p:spPr>
            <a:xfrm>
              <a:off x="2185542" y="876553"/>
              <a:ext cx="9948545" cy="457200"/>
            </a:xfrm>
            <a:custGeom>
              <a:avLst/>
              <a:gdLst/>
              <a:ahLst/>
              <a:cxnLst/>
              <a:rect l="l" t="t" r="r" b="b"/>
              <a:pathLst>
                <a:path w="9948545" h="457200">
                  <a:moveTo>
                    <a:pt x="9948291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9948291" y="457200"/>
                  </a:lnTo>
                  <a:lnTo>
                    <a:pt x="9948291" y="0"/>
                  </a:lnTo>
                  <a:close/>
                </a:path>
              </a:pathLst>
            </a:custGeom>
            <a:solidFill>
              <a:srgbClr val="F8CAA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" name="object 45" descr=""/>
            <p:cNvSpPr/>
            <p:nvPr/>
          </p:nvSpPr>
          <p:spPr>
            <a:xfrm>
              <a:off x="2182367" y="873378"/>
              <a:ext cx="9954895" cy="469900"/>
            </a:xfrm>
            <a:custGeom>
              <a:avLst/>
              <a:gdLst/>
              <a:ahLst/>
              <a:cxnLst/>
              <a:rect l="l" t="t" r="r" b="b"/>
              <a:pathLst>
                <a:path w="9954895" h="469900">
                  <a:moveTo>
                    <a:pt x="3175" y="0"/>
                  </a:moveTo>
                  <a:lnTo>
                    <a:pt x="3175" y="469773"/>
                  </a:lnTo>
                </a:path>
                <a:path w="9954895" h="469900">
                  <a:moveTo>
                    <a:pt x="9951466" y="0"/>
                  </a:moveTo>
                  <a:lnTo>
                    <a:pt x="9951466" y="469773"/>
                  </a:lnTo>
                </a:path>
                <a:path w="9954895" h="469900">
                  <a:moveTo>
                    <a:pt x="0" y="3175"/>
                  </a:moveTo>
                  <a:lnTo>
                    <a:pt x="9954641" y="3175"/>
                  </a:lnTo>
                </a:path>
              </a:pathLst>
            </a:custGeom>
            <a:ln w="6480">
              <a:solidFill>
                <a:srgbClr val="F0C5B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6" name="object 46" descr=""/>
            <p:cNvSpPr/>
            <p:nvPr/>
          </p:nvSpPr>
          <p:spPr>
            <a:xfrm>
              <a:off x="2182367" y="1324394"/>
              <a:ext cx="9954895" cy="19050"/>
            </a:xfrm>
            <a:custGeom>
              <a:avLst/>
              <a:gdLst/>
              <a:ahLst/>
              <a:cxnLst/>
              <a:rect l="l" t="t" r="r" b="b"/>
              <a:pathLst>
                <a:path w="9954895" h="19050">
                  <a:moveTo>
                    <a:pt x="0" y="18719"/>
                  </a:moveTo>
                  <a:lnTo>
                    <a:pt x="9954641" y="18719"/>
                  </a:lnTo>
                  <a:lnTo>
                    <a:pt x="9954641" y="0"/>
                  </a:lnTo>
                  <a:lnTo>
                    <a:pt x="0" y="0"/>
                  </a:lnTo>
                  <a:lnTo>
                    <a:pt x="0" y="1871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7" name="object 47" descr=""/>
          <p:cNvSpPr txBox="1"/>
          <p:nvPr/>
        </p:nvSpPr>
        <p:spPr>
          <a:xfrm>
            <a:off x="2188783" y="905383"/>
            <a:ext cx="994219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88265">
              <a:lnSpc>
                <a:spcPct val="100000"/>
              </a:lnSpc>
              <a:spcBef>
                <a:spcPts val="100"/>
              </a:spcBef>
            </a:pPr>
            <a:r>
              <a:rPr dirty="0" sz="1200" b="1">
                <a:solidFill>
                  <a:srgbClr val="7E5F00"/>
                </a:solidFill>
                <a:latin typeface="Arial"/>
                <a:cs typeface="Arial"/>
              </a:rPr>
              <a:t>Как</a:t>
            </a:r>
            <a:r>
              <a:rPr dirty="0" sz="1200" spc="-30" b="1">
                <a:solidFill>
                  <a:srgbClr val="7E5F00"/>
                </a:solidFill>
                <a:latin typeface="Arial"/>
                <a:cs typeface="Arial"/>
              </a:rPr>
              <a:t> </a:t>
            </a:r>
            <a:r>
              <a:rPr dirty="0" sz="1200" spc="-10" b="1">
                <a:solidFill>
                  <a:srgbClr val="7E5F00"/>
                </a:solidFill>
                <a:latin typeface="Arial"/>
                <a:cs typeface="Arial"/>
              </a:rPr>
              <a:t>осуществляется</a:t>
            </a:r>
            <a:r>
              <a:rPr dirty="0" sz="1200" spc="-30" b="1">
                <a:solidFill>
                  <a:srgbClr val="7E5F00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7E5F00"/>
                </a:solidFill>
                <a:latin typeface="Arial"/>
                <a:cs typeface="Arial"/>
              </a:rPr>
              <a:t>вход</a:t>
            </a:r>
            <a:r>
              <a:rPr dirty="0" sz="1200" spc="-40" b="1">
                <a:solidFill>
                  <a:srgbClr val="7E5F00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7E5F00"/>
                </a:solidFill>
                <a:latin typeface="Arial"/>
                <a:cs typeface="Arial"/>
              </a:rPr>
              <a:t>в</a:t>
            </a:r>
            <a:r>
              <a:rPr dirty="0" sz="1200" spc="-20" b="1">
                <a:solidFill>
                  <a:srgbClr val="7E5F00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7E5F00"/>
                </a:solidFill>
                <a:latin typeface="Arial"/>
                <a:cs typeface="Arial"/>
              </a:rPr>
              <a:t>пункт </a:t>
            </a:r>
            <a:r>
              <a:rPr dirty="0" sz="1200" spc="-10" b="1">
                <a:solidFill>
                  <a:srgbClr val="7E5F00"/>
                </a:solidFill>
                <a:latin typeface="Arial"/>
                <a:cs typeface="Arial"/>
              </a:rPr>
              <a:t>проведения</a:t>
            </a:r>
            <a:r>
              <a:rPr dirty="0" sz="1200" spc="-20" b="1">
                <a:solidFill>
                  <a:srgbClr val="7E5F00"/>
                </a:solidFill>
                <a:latin typeface="Arial"/>
                <a:cs typeface="Arial"/>
              </a:rPr>
              <a:t> </a:t>
            </a:r>
            <a:r>
              <a:rPr dirty="0" sz="1200" spc="-10" b="1">
                <a:solidFill>
                  <a:srgbClr val="7E5F00"/>
                </a:solidFill>
                <a:latin typeface="Arial"/>
                <a:cs typeface="Arial"/>
              </a:rPr>
              <a:t>экзамена?</a:t>
            </a:r>
            <a:endParaRPr sz="1200">
              <a:latin typeface="Arial"/>
              <a:cs typeface="Arial"/>
            </a:endParaRPr>
          </a:p>
          <a:p>
            <a:pPr marL="88265">
              <a:lnSpc>
                <a:spcPct val="100000"/>
              </a:lnSpc>
            </a:pPr>
            <a:r>
              <a:rPr dirty="0" sz="1200" b="1">
                <a:solidFill>
                  <a:srgbClr val="7E5F00"/>
                </a:solidFill>
                <a:latin typeface="Arial"/>
                <a:cs typeface="Arial"/>
              </a:rPr>
              <a:t>Что</a:t>
            </a:r>
            <a:r>
              <a:rPr dirty="0" sz="1200" spc="-25" b="1">
                <a:solidFill>
                  <a:srgbClr val="7E5F00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7E5F00"/>
                </a:solidFill>
                <a:latin typeface="Arial"/>
                <a:cs typeface="Arial"/>
              </a:rPr>
              <a:t>делать,</a:t>
            </a:r>
            <a:r>
              <a:rPr dirty="0" sz="1200" spc="-45" b="1">
                <a:solidFill>
                  <a:srgbClr val="7E5F00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7E5F00"/>
                </a:solidFill>
                <a:latin typeface="Arial"/>
                <a:cs typeface="Arial"/>
              </a:rPr>
              <a:t>если</a:t>
            </a:r>
            <a:r>
              <a:rPr dirty="0" sz="1200" spc="-60" b="1">
                <a:solidFill>
                  <a:srgbClr val="7E5F00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7E5F00"/>
                </a:solidFill>
                <a:latin typeface="Arial"/>
                <a:cs typeface="Arial"/>
              </a:rPr>
              <a:t>у</a:t>
            </a:r>
            <a:r>
              <a:rPr dirty="0" sz="1200" spc="-40" b="1">
                <a:solidFill>
                  <a:srgbClr val="7E5F00"/>
                </a:solidFill>
                <a:latin typeface="Arial"/>
                <a:cs typeface="Arial"/>
              </a:rPr>
              <a:t> </a:t>
            </a:r>
            <a:r>
              <a:rPr dirty="0" sz="1200" spc="-10" b="1">
                <a:solidFill>
                  <a:srgbClr val="7E5F00"/>
                </a:solidFill>
                <a:latin typeface="Arial"/>
                <a:cs typeface="Arial"/>
              </a:rPr>
              <a:t>выпускника </a:t>
            </a:r>
            <a:r>
              <a:rPr dirty="0" sz="1200" b="1">
                <a:solidFill>
                  <a:srgbClr val="7E5F00"/>
                </a:solidFill>
                <a:latin typeface="Arial"/>
                <a:cs typeface="Arial"/>
              </a:rPr>
              <a:t>на</a:t>
            </a:r>
            <a:r>
              <a:rPr dirty="0" sz="1200" spc="-40" b="1">
                <a:solidFill>
                  <a:srgbClr val="7E5F00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7E5F00"/>
                </a:solidFill>
                <a:latin typeface="Arial"/>
                <a:cs typeface="Arial"/>
              </a:rPr>
              <a:t>руках</a:t>
            </a:r>
            <a:r>
              <a:rPr dirty="0" sz="1200" spc="-20" b="1">
                <a:solidFill>
                  <a:srgbClr val="7E5F00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7E5F00"/>
                </a:solidFill>
                <a:latin typeface="Arial"/>
                <a:cs typeface="Arial"/>
              </a:rPr>
              <a:t>нет</a:t>
            </a:r>
            <a:r>
              <a:rPr dirty="0" sz="1200" spc="-45" b="1">
                <a:solidFill>
                  <a:srgbClr val="7E5F00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7E5F00"/>
                </a:solidFill>
                <a:latin typeface="Arial"/>
                <a:cs typeface="Arial"/>
              </a:rPr>
              <a:t>паспорта?</a:t>
            </a:r>
            <a:r>
              <a:rPr dirty="0" sz="1200" spc="-50" b="1">
                <a:solidFill>
                  <a:srgbClr val="7E5F00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7E5F00"/>
                </a:solidFill>
                <a:latin typeface="Arial"/>
                <a:cs typeface="Arial"/>
              </a:rPr>
              <a:t>Например,</a:t>
            </a:r>
            <a:r>
              <a:rPr dirty="0" sz="1200" spc="-20" b="1">
                <a:solidFill>
                  <a:srgbClr val="7E5F00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7E5F00"/>
                </a:solidFill>
                <a:latin typeface="Arial"/>
                <a:cs typeface="Arial"/>
              </a:rPr>
              <a:t>паспорт</a:t>
            </a:r>
            <a:r>
              <a:rPr dirty="0" sz="1200" spc="-50" b="1">
                <a:solidFill>
                  <a:srgbClr val="7E5F00"/>
                </a:solidFill>
                <a:latin typeface="Arial"/>
                <a:cs typeface="Arial"/>
              </a:rPr>
              <a:t> </a:t>
            </a:r>
            <a:r>
              <a:rPr dirty="0" sz="1200" spc="-10" b="1">
                <a:solidFill>
                  <a:srgbClr val="7E5F00"/>
                </a:solidFill>
                <a:latin typeface="Arial"/>
                <a:cs typeface="Arial"/>
              </a:rPr>
              <a:t>находится</a:t>
            </a:r>
            <a:r>
              <a:rPr dirty="0" sz="1200" spc="-45" b="1">
                <a:solidFill>
                  <a:srgbClr val="7E5F00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7E5F00"/>
                </a:solidFill>
                <a:latin typeface="Arial"/>
                <a:cs typeface="Arial"/>
              </a:rPr>
              <a:t>на</a:t>
            </a:r>
            <a:r>
              <a:rPr dirty="0" sz="1200" spc="-40" b="1">
                <a:solidFill>
                  <a:srgbClr val="7E5F00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7E5F00"/>
                </a:solidFill>
                <a:latin typeface="Arial"/>
                <a:cs typeface="Arial"/>
              </a:rPr>
              <a:t>регистрации,</a:t>
            </a:r>
            <a:r>
              <a:rPr dirty="0" sz="1200" spc="-20" b="1">
                <a:solidFill>
                  <a:srgbClr val="7E5F00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7E5F00"/>
                </a:solidFill>
                <a:latin typeface="Arial"/>
                <a:cs typeface="Arial"/>
              </a:rPr>
              <a:t>как</a:t>
            </a:r>
            <a:r>
              <a:rPr dirty="0" sz="1200" spc="-40" b="1">
                <a:solidFill>
                  <a:srgbClr val="7E5F00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7E5F00"/>
                </a:solidFill>
                <a:latin typeface="Arial"/>
                <a:cs typeface="Arial"/>
              </a:rPr>
              <a:t>пройти</a:t>
            </a:r>
            <a:r>
              <a:rPr dirty="0" sz="1200" spc="-20" b="1">
                <a:solidFill>
                  <a:srgbClr val="7E5F00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7E5F00"/>
                </a:solidFill>
                <a:latin typeface="Arial"/>
                <a:cs typeface="Arial"/>
              </a:rPr>
              <a:t>на</a:t>
            </a:r>
            <a:r>
              <a:rPr dirty="0" sz="1200" spc="-35" b="1">
                <a:solidFill>
                  <a:srgbClr val="7E5F00"/>
                </a:solidFill>
                <a:latin typeface="Arial"/>
                <a:cs typeface="Arial"/>
              </a:rPr>
              <a:t> </a:t>
            </a:r>
            <a:r>
              <a:rPr dirty="0" sz="1200" spc="-10" b="1">
                <a:solidFill>
                  <a:srgbClr val="7E5F00"/>
                </a:solidFill>
                <a:latin typeface="Arial"/>
                <a:cs typeface="Arial"/>
              </a:rPr>
              <a:t>экзамен?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48" name="object 48" descr=""/>
          <p:cNvGrpSpPr/>
          <p:nvPr/>
        </p:nvGrpSpPr>
        <p:grpSpPr>
          <a:xfrm>
            <a:off x="7514843" y="1780032"/>
            <a:ext cx="3747770" cy="1000125"/>
            <a:chOff x="7514843" y="1780032"/>
            <a:chExt cx="3747770" cy="1000125"/>
          </a:xfrm>
        </p:grpSpPr>
        <p:pic>
          <p:nvPicPr>
            <p:cNvPr id="49" name="object 49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514843" y="1780032"/>
              <a:ext cx="3747515" cy="999744"/>
            </a:xfrm>
            <a:prstGeom prst="rect">
              <a:avLst/>
            </a:prstGeom>
          </p:spPr>
        </p:pic>
        <p:pic>
          <p:nvPicPr>
            <p:cNvPr id="50" name="object 50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531607" y="1933956"/>
              <a:ext cx="3172968" cy="752856"/>
            </a:xfrm>
            <a:prstGeom prst="rect">
              <a:avLst/>
            </a:prstGeom>
          </p:spPr>
        </p:pic>
        <p:sp>
          <p:nvSpPr>
            <p:cNvPr id="51" name="object 51" descr=""/>
            <p:cNvSpPr/>
            <p:nvPr/>
          </p:nvSpPr>
          <p:spPr>
            <a:xfrm>
              <a:off x="7560563" y="1799844"/>
              <a:ext cx="3656329" cy="908685"/>
            </a:xfrm>
            <a:custGeom>
              <a:avLst/>
              <a:gdLst/>
              <a:ahLst/>
              <a:cxnLst/>
              <a:rect l="l" t="t" r="r" b="b"/>
              <a:pathLst>
                <a:path w="3656329" h="908685">
                  <a:moveTo>
                    <a:pt x="3504691" y="0"/>
                  </a:moveTo>
                  <a:lnTo>
                    <a:pt x="151383" y="0"/>
                  </a:lnTo>
                  <a:lnTo>
                    <a:pt x="103550" y="7721"/>
                  </a:lnTo>
                  <a:lnTo>
                    <a:pt x="61996" y="29220"/>
                  </a:lnTo>
                  <a:lnTo>
                    <a:pt x="29220" y="61996"/>
                  </a:lnTo>
                  <a:lnTo>
                    <a:pt x="7721" y="103550"/>
                  </a:lnTo>
                  <a:lnTo>
                    <a:pt x="0" y="151383"/>
                  </a:lnTo>
                  <a:lnTo>
                    <a:pt x="0" y="756919"/>
                  </a:lnTo>
                  <a:lnTo>
                    <a:pt x="7721" y="804753"/>
                  </a:lnTo>
                  <a:lnTo>
                    <a:pt x="29220" y="846307"/>
                  </a:lnTo>
                  <a:lnTo>
                    <a:pt x="61996" y="879083"/>
                  </a:lnTo>
                  <a:lnTo>
                    <a:pt x="103550" y="900582"/>
                  </a:lnTo>
                  <a:lnTo>
                    <a:pt x="151383" y="908303"/>
                  </a:lnTo>
                  <a:lnTo>
                    <a:pt x="3504691" y="908303"/>
                  </a:lnTo>
                  <a:lnTo>
                    <a:pt x="3552525" y="900582"/>
                  </a:lnTo>
                  <a:lnTo>
                    <a:pt x="3594079" y="879083"/>
                  </a:lnTo>
                  <a:lnTo>
                    <a:pt x="3626855" y="846307"/>
                  </a:lnTo>
                  <a:lnTo>
                    <a:pt x="3648354" y="804753"/>
                  </a:lnTo>
                  <a:lnTo>
                    <a:pt x="3656076" y="756919"/>
                  </a:lnTo>
                  <a:lnTo>
                    <a:pt x="3656076" y="151383"/>
                  </a:lnTo>
                  <a:lnTo>
                    <a:pt x="3648354" y="103550"/>
                  </a:lnTo>
                  <a:lnTo>
                    <a:pt x="3626855" y="61996"/>
                  </a:lnTo>
                  <a:lnTo>
                    <a:pt x="3594079" y="29220"/>
                  </a:lnTo>
                  <a:lnTo>
                    <a:pt x="3552525" y="7721"/>
                  </a:lnTo>
                  <a:lnTo>
                    <a:pt x="3504691" y="0"/>
                  </a:lnTo>
                  <a:close/>
                </a:path>
              </a:pathLst>
            </a:custGeom>
            <a:solidFill>
              <a:srgbClr val="DCE6F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" name="object 52" descr=""/>
            <p:cNvSpPr/>
            <p:nvPr/>
          </p:nvSpPr>
          <p:spPr>
            <a:xfrm>
              <a:off x="7560563" y="1799844"/>
              <a:ext cx="3656329" cy="908685"/>
            </a:xfrm>
            <a:custGeom>
              <a:avLst/>
              <a:gdLst/>
              <a:ahLst/>
              <a:cxnLst/>
              <a:rect l="l" t="t" r="r" b="b"/>
              <a:pathLst>
                <a:path w="3656329" h="908685">
                  <a:moveTo>
                    <a:pt x="0" y="151383"/>
                  </a:moveTo>
                  <a:lnTo>
                    <a:pt x="7721" y="103550"/>
                  </a:lnTo>
                  <a:lnTo>
                    <a:pt x="29220" y="61996"/>
                  </a:lnTo>
                  <a:lnTo>
                    <a:pt x="61996" y="29220"/>
                  </a:lnTo>
                  <a:lnTo>
                    <a:pt x="103550" y="7721"/>
                  </a:lnTo>
                  <a:lnTo>
                    <a:pt x="151383" y="0"/>
                  </a:lnTo>
                  <a:lnTo>
                    <a:pt x="3504691" y="0"/>
                  </a:lnTo>
                  <a:lnTo>
                    <a:pt x="3552525" y="7721"/>
                  </a:lnTo>
                  <a:lnTo>
                    <a:pt x="3594079" y="29220"/>
                  </a:lnTo>
                  <a:lnTo>
                    <a:pt x="3626855" y="61996"/>
                  </a:lnTo>
                  <a:lnTo>
                    <a:pt x="3648354" y="103550"/>
                  </a:lnTo>
                  <a:lnTo>
                    <a:pt x="3656076" y="151383"/>
                  </a:lnTo>
                  <a:lnTo>
                    <a:pt x="3656076" y="756919"/>
                  </a:lnTo>
                  <a:lnTo>
                    <a:pt x="3648354" y="804753"/>
                  </a:lnTo>
                  <a:lnTo>
                    <a:pt x="3626855" y="846307"/>
                  </a:lnTo>
                  <a:lnTo>
                    <a:pt x="3594079" y="879083"/>
                  </a:lnTo>
                  <a:lnTo>
                    <a:pt x="3552525" y="900582"/>
                  </a:lnTo>
                  <a:lnTo>
                    <a:pt x="3504691" y="908303"/>
                  </a:lnTo>
                  <a:lnTo>
                    <a:pt x="151383" y="908303"/>
                  </a:lnTo>
                  <a:lnTo>
                    <a:pt x="103550" y="900582"/>
                  </a:lnTo>
                  <a:lnTo>
                    <a:pt x="61996" y="879083"/>
                  </a:lnTo>
                  <a:lnTo>
                    <a:pt x="29220" y="846307"/>
                  </a:lnTo>
                  <a:lnTo>
                    <a:pt x="7721" y="804753"/>
                  </a:lnTo>
                  <a:lnTo>
                    <a:pt x="0" y="756919"/>
                  </a:lnTo>
                  <a:lnTo>
                    <a:pt x="0" y="151383"/>
                  </a:lnTo>
                  <a:close/>
                </a:path>
              </a:pathLst>
            </a:custGeom>
            <a:ln w="9143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3" name="object 53" descr=""/>
          <p:cNvSpPr txBox="1"/>
          <p:nvPr/>
        </p:nvSpPr>
        <p:spPr>
          <a:xfrm>
            <a:off x="7682610" y="1993518"/>
            <a:ext cx="2872105" cy="513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b="1">
                <a:solidFill>
                  <a:srgbClr val="001F5F"/>
                </a:solidFill>
                <a:latin typeface="Arial"/>
                <a:cs typeface="Arial"/>
              </a:rPr>
              <a:t>Охрана</a:t>
            </a:r>
            <a:r>
              <a:rPr dirty="0" sz="1600" spc="-25" b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001F5F"/>
                </a:solidFill>
                <a:latin typeface="Arial"/>
                <a:cs typeface="Arial"/>
              </a:rPr>
              <a:t>правопорядка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600" spc="-10" b="1">
                <a:solidFill>
                  <a:srgbClr val="001F5F"/>
                </a:solidFill>
                <a:latin typeface="Arial"/>
                <a:cs typeface="Arial"/>
              </a:rPr>
              <a:t>(металлоискатели</a:t>
            </a:r>
            <a:r>
              <a:rPr dirty="0" sz="1600" spc="25" b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001F5F"/>
                </a:solidFill>
                <a:latin typeface="Arial"/>
                <a:cs typeface="Arial"/>
              </a:rPr>
              <a:t>на</a:t>
            </a:r>
            <a:r>
              <a:rPr dirty="0" sz="1600" spc="-35" b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001F5F"/>
                </a:solidFill>
                <a:latin typeface="Arial"/>
                <a:cs typeface="Arial"/>
              </a:rPr>
              <a:t>входе)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54" name="object 54" descr=""/>
          <p:cNvGrpSpPr/>
          <p:nvPr/>
        </p:nvGrpSpPr>
        <p:grpSpPr>
          <a:xfrm>
            <a:off x="1078991" y="1749551"/>
            <a:ext cx="6346190" cy="2052955"/>
            <a:chOff x="1078991" y="1749551"/>
            <a:chExt cx="6346190" cy="2052955"/>
          </a:xfrm>
        </p:grpSpPr>
        <p:pic>
          <p:nvPicPr>
            <p:cNvPr id="55" name="object 55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078991" y="3148583"/>
              <a:ext cx="559308" cy="653795"/>
            </a:xfrm>
            <a:prstGeom prst="rect">
              <a:avLst/>
            </a:prstGeom>
          </p:spPr>
        </p:pic>
        <p:pic>
          <p:nvPicPr>
            <p:cNvPr id="56" name="object 56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763012" y="1780031"/>
              <a:ext cx="4661916" cy="1406652"/>
            </a:xfrm>
            <a:prstGeom prst="rect">
              <a:avLst/>
            </a:prstGeom>
          </p:spPr>
        </p:pic>
        <p:pic>
          <p:nvPicPr>
            <p:cNvPr id="57" name="object 57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2799587" y="1749551"/>
              <a:ext cx="4558284" cy="1275588"/>
            </a:xfrm>
            <a:prstGeom prst="rect">
              <a:avLst/>
            </a:prstGeom>
          </p:spPr>
        </p:pic>
        <p:sp>
          <p:nvSpPr>
            <p:cNvPr id="58" name="object 58" descr=""/>
            <p:cNvSpPr/>
            <p:nvPr/>
          </p:nvSpPr>
          <p:spPr>
            <a:xfrm>
              <a:off x="2808731" y="1799843"/>
              <a:ext cx="4570730" cy="1315720"/>
            </a:xfrm>
            <a:custGeom>
              <a:avLst/>
              <a:gdLst/>
              <a:ahLst/>
              <a:cxnLst/>
              <a:rect l="l" t="t" r="r" b="b"/>
              <a:pathLst>
                <a:path w="4570730" h="1315720">
                  <a:moveTo>
                    <a:pt x="4351274" y="0"/>
                  </a:moveTo>
                  <a:lnTo>
                    <a:pt x="219201" y="0"/>
                  </a:lnTo>
                  <a:lnTo>
                    <a:pt x="168950" y="5790"/>
                  </a:lnTo>
                  <a:lnTo>
                    <a:pt x="122816" y="22285"/>
                  </a:lnTo>
                  <a:lnTo>
                    <a:pt x="82115" y="48165"/>
                  </a:lnTo>
                  <a:lnTo>
                    <a:pt x="48165" y="82115"/>
                  </a:lnTo>
                  <a:lnTo>
                    <a:pt x="22285" y="122816"/>
                  </a:lnTo>
                  <a:lnTo>
                    <a:pt x="5790" y="168950"/>
                  </a:lnTo>
                  <a:lnTo>
                    <a:pt x="0" y="219201"/>
                  </a:lnTo>
                  <a:lnTo>
                    <a:pt x="0" y="1096009"/>
                  </a:lnTo>
                  <a:lnTo>
                    <a:pt x="5790" y="1146261"/>
                  </a:lnTo>
                  <a:lnTo>
                    <a:pt x="22285" y="1192395"/>
                  </a:lnTo>
                  <a:lnTo>
                    <a:pt x="48165" y="1233096"/>
                  </a:lnTo>
                  <a:lnTo>
                    <a:pt x="82115" y="1267046"/>
                  </a:lnTo>
                  <a:lnTo>
                    <a:pt x="122816" y="1292926"/>
                  </a:lnTo>
                  <a:lnTo>
                    <a:pt x="168950" y="1309421"/>
                  </a:lnTo>
                  <a:lnTo>
                    <a:pt x="219201" y="1315211"/>
                  </a:lnTo>
                  <a:lnTo>
                    <a:pt x="4351274" y="1315211"/>
                  </a:lnTo>
                  <a:lnTo>
                    <a:pt x="4401525" y="1309421"/>
                  </a:lnTo>
                  <a:lnTo>
                    <a:pt x="4447659" y="1292926"/>
                  </a:lnTo>
                  <a:lnTo>
                    <a:pt x="4488360" y="1267046"/>
                  </a:lnTo>
                  <a:lnTo>
                    <a:pt x="4522310" y="1233096"/>
                  </a:lnTo>
                  <a:lnTo>
                    <a:pt x="4548190" y="1192395"/>
                  </a:lnTo>
                  <a:lnTo>
                    <a:pt x="4564685" y="1146261"/>
                  </a:lnTo>
                  <a:lnTo>
                    <a:pt x="4570476" y="1096009"/>
                  </a:lnTo>
                  <a:lnTo>
                    <a:pt x="4570476" y="219201"/>
                  </a:lnTo>
                  <a:lnTo>
                    <a:pt x="4564685" y="168950"/>
                  </a:lnTo>
                  <a:lnTo>
                    <a:pt x="4548190" y="122816"/>
                  </a:lnTo>
                  <a:lnTo>
                    <a:pt x="4522310" y="82115"/>
                  </a:lnTo>
                  <a:lnTo>
                    <a:pt x="4488360" y="48165"/>
                  </a:lnTo>
                  <a:lnTo>
                    <a:pt x="4447659" y="22285"/>
                  </a:lnTo>
                  <a:lnTo>
                    <a:pt x="4401525" y="5790"/>
                  </a:lnTo>
                  <a:lnTo>
                    <a:pt x="4351274" y="0"/>
                  </a:lnTo>
                  <a:close/>
                </a:path>
              </a:pathLst>
            </a:custGeom>
            <a:solidFill>
              <a:srgbClr val="DCE6F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9" name="object 59" descr=""/>
            <p:cNvSpPr/>
            <p:nvPr/>
          </p:nvSpPr>
          <p:spPr>
            <a:xfrm>
              <a:off x="2808731" y="1799843"/>
              <a:ext cx="4570730" cy="1315720"/>
            </a:xfrm>
            <a:custGeom>
              <a:avLst/>
              <a:gdLst/>
              <a:ahLst/>
              <a:cxnLst/>
              <a:rect l="l" t="t" r="r" b="b"/>
              <a:pathLst>
                <a:path w="4570730" h="1315720">
                  <a:moveTo>
                    <a:pt x="0" y="219201"/>
                  </a:moveTo>
                  <a:lnTo>
                    <a:pt x="5790" y="168950"/>
                  </a:lnTo>
                  <a:lnTo>
                    <a:pt x="22285" y="122816"/>
                  </a:lnTo>
                  <a:lnTo>
                    <a:pt x="48165" y="82115"/>
                  </a:lnTo>
                  <a:lnTo>
                    <a:pt x="82115" y="48165"/>
                  </a:lnTo>
                  <a:lnTo>
                    <a:pt x="122816" y="22285"/>
                  </a:lnTo>
                  <a:lnTo>
                    <a:pt x="168950" y="5790"/>
                  </a:lnTo>
                  <a:lnTo>
                    <a:pt x="219201" y="0"/>
                  </a:lnTo>
                  <a:lnTo>
                    <a:pt x="4351274" y="0"/>
                  </a:lnTo>
                  <a:lnTo>
                    <a:pt x="4401525" y="5790"/>
                  </a:lnTo>
                  <a:lnTo>
                    <a:pt x="4447659" y="22285"/>
                  </a:lnTo>
                  <a:lnTo>
                    <a:pt x="4488360" y="48165"/>
                  </a:lnTo>
                  <a:lnTo>
                    <a:pt x="4522310" y="82115"/>
                  </a:lnTo>
                  <a:lnTo>
                    <a:pt x="4548190" y="122816"/>
                  </a:lnTo>
                  <a:lnTo>
                    <a:pt x="4564685" y="168950"/>
                  </a:lnTo>
                  <a:lnTo>
                    <a:pt x="4570476" y="219201"/>
                  </a:lnTo>
                  <a:lnTo>
                    <a:pt x="4570476" y="1096009"/>
                  </a:lnTo>
                  <a:lnTo>
                    <a:pt x="4564685" y="1146261"/>
                  </a:lnTo>
                  <a:lnTo>
                    <a:pt x="4548190" y="1192395"/>
                  </a:lnTo>
                  <a:lnTo>
                    <a:pt x="4522310" y="1233096"/>
                  </a:lnTo>
                  <a:lnTo>
                    <a:pt x="4488360" y="1267046"/>
                  </a:lnTo>
                  <a:lnTo>
                    <a:pt x="4447659" y="1292926"/>
                  </a:lnTo>
                  <a:lnTo>
                    <a:pt x="4401525" y="1309421"/>
                  </a:lnTo>
                  <a:lnTo>
                    <a:pt x="4351274" y="1315211"/>
                  </a:lnTo>
                  <a:lnTo>
                    <a:pt x="219201" y="1315211"/>
                  </a:lnTo>
                  <a:lnTo>
                    <a:pt x="168950" y="1309421"/>
                  </a:lnTo>
                  <a:lnTo>
                    <a:pt x="122816" y="1292926"/>
                  </a:lnTo>
                  <a:lnTo>
                    <a:pt x="82115" y="1267046"/>
                  </a:lnTo>
                  <a:lnTo>
                    <a:pt x="48165" y="1233096"/>
                  </a:lnTo>
                  <a:lnTo>
                    <a:pt x="22285" y="1192395"/>
                  </a:lnTo>
                  <a:lnTo>
                    <a:pt x="5790" y="1146261"/>
                  </a:lnTo>
                  <a:lnTo>
                    <a:pt x="0" y="1096009"/>
                  </a:lnTo>
                  <a:lnTo>
                    <a:pt x="0" y="219201"/>
                  </a:lnTo>
                  <a:close/>
                </a:path>
              </a:pathLst>
            </a:custGeom>
            <a:ln w="9144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0" name="object 60" descr=""/>
          <p:cNvSpPr txBox="1"/>
          <p:nvPr/>
        </p:nvSpPr>
        <p:spPr>
          <a:xfrm>
            <a:off x="2950210" y="1809445"/>
            <a:ext cx="4289425" cy="106870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b="1">
                <a:solidFill>
                  <a:srgbClr val="001F5F"/>
                </a:solidFill>
                <a:latin typeface="Arial"/>
                <a:cs typeface="Arial"/>
              </a:rPr>
              <a:t>При</a:t>
            </a:r>
            <a:r>
              <a:rPr dirty="0" sz="1600" spc="-55" b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001F5F"/>
                </a:solidFill>
                <a:latin typeface="Arial"/>
                <a:cs typeface="Arial"/>
              </a:rPr>
              <a:t>входе</a:t>
            </a:r>
            <a:r>
              <a:rPr dirty="0" sz="1600" spc="-55" b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001F5F"/>
                </a:solidFill>
                <a:latin typeface="Arial"/>
                <a:cs typeface="Arial"/>
              </a:rPr>
              <a:t>в</a:t>
            </a:r>
            <a:r>
              <a:rPr dirty="0" sz="1600" spc="-55" b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001F5F"/>
                </a:solidFill>
                <a:latin typeface="Arial"/>
                <a:cs typeface="Arial"/>
              </a:rPr>
              <a:t>ППЭ</a:t>
            </a:r>
            <a:r>
              <a:rPr dirty="0" sz="1600" spc="-60" b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001F5F"/>
                </a:solidFill>
                <a:latin typeface="Arial"/>
                <a:cs typeface="Arial"/>
              </a:rPr>
              <a:t>предъявить</a:t>
            </a:r>
            <a:r>
              <a:rPr dirty="0" sz="1600" spc="-30" b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001F5F"/>
                </a:solidFill>
                <a:latin typeface="Arial"/>
                <a:cs typeface="Arial"/>
              </a:rPr>
              <a:t>паспорт</a:t>
            </a:r>
            <a:endParaRPr sz="1600">
              <a:latin typeface="Arial"/>
              <a:cs typeface="Arial"/>
            </a:endParaRPr>
          </a:p>
          <a:p>
            <a:pPr marL="12700" marR="245110">
              <a:lnSpc>
                <a:spcPct val="100000"/>
              </a:lnSpc>
              <a:spcBef>
                <a:spcPts val="50"/>
              </a:spcBef>
            </a:pPr>
            <a:r>
              <a:rPr dirty="0" sz="1400">
                <a:solidFill>
                  <a:srgbClr val="001F5F"/>
                </a:solidFill>
                <a:latin typeface="Microsoft Sans Serif"/>
                <a:cs typeface="Microsoft Sans Serif"/>
              </a:rPr>
              <a:t>(личные</a:t>
            </a:r>
            <a:r>
              <a:rPr dirty="0" sz="1400" spc="-3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001F5F"/>
                </a:solidFill>
                <a:latin typeface="Microsoft Sans Serif"/>
                <a:cs typeface="Microsoft Sans Serif"/>
              </a:rPr>
              <a:t>вещи оставить</a:t>
            </a:r>
            <a:r>
              <a:rPr dirty="0" sz="1400" spc="-5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001F5F"/>
                </a:solidFill>
                <a:latin typeface="Microsoft Sans Serif"/>
                <a:cs typeface="Microsoft Sans Serif"/>
              </a:rPr>
              <a:t>в</a:t>
            </a:r>
            <a:r>
              <a:rPr dirty="0" sz="1400" spc="5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10">
                <a:solidFill>
                  <a:srgbClr val="001F5F"/>
                </a:solidFill>
                <a:latin typeface="Microsoft Sans Serif"/>
                <a:cs typeface="Microsoft Sans Serif"/>
              </a:rPr>
              <a:t>специальном</a:t>
            </a:r>
            <a:r>
              <a:rPr dirty="0" sz="1400" spc="-45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001F5F"/>
                </a:solidFill>
                <a:latin typeface="Microsoft Sans Serif"/>
                <a:cs typeface="Microsoft Sans Serif"/>
              </a:rPr>
              <a:t>месте</a:t>
            </a:r>
            <a:r>
              <a:rPr dirty="0" sz="1400" spc="-4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25">
                <a:solidFill>
                  <a:srgbClr val="001F5F"/>
                </a:solidFill>
                <a:latin typeface="Microsoft Sans Serif"/>
                <a:cs typeface="Microsoft Sans Serif"/>
              </a:rPr>
              <a:t>до </a:t>
            </a:r>
            <a:r>
              <a:rPr dirty="0" sz="1400" spc="-10">
                <a:solidFill>
                  <a:srgbClr val="001F5F"/>
                </a:solidFill>
                <a:latin typeface="Microsoft Sans Serif"/>
                <a:cs typeface="Microsoft Sans Serif"/>
              </a:rPr>
              <a:t>входа)</a:t>
            </a:r>
            <a:endParaRPr sz="1400">
              <a:latin typeface="Microsoft Sans Serif"/>
              <a:cs typeface="Microsoft Sans Serif"/>
            </a:endParaRPr>
          </a:p>
          <a:p>
            <a:pPr marL="1927225">
              <a:lnSpc>
                <a:spcPct val="100000"/>
              </a:lnSpc>
              <a:spcBef>
                <a:spcPts val="5"/>
              </a:spcBef>
            </a:pPr>
            <a:r>
              <a:rPr dirty="0" sz="1200" spc="-140" b="1">
                <a:latin typeface="Arial"/>
                <a:cs typeface="Arial"/>
              </a:rPr>
              <a:t>Место</a:t>
            </a:r>
            <a:r>
              <a:rPr dirty="0" sz="1200" spc="-45" b="1">
                <a:latin typeface="Arial"/>
                <a:cs typeface="Arial"/>
              </a:rPr>
              <a:t> </a:t>
            </a:r>
            <a:r>
              <a:rPr dirty="0" sz="1200" spc="-150" b="1">
                <a:latin typeface="Arial"/>
                <a:cs typeface="Arial"/>
              </a:rPr>
              <a:t>для</a:t>
            </a:r>
            <a:r>
              <a:rPr dirty="0" sz="1200" spc="-35" b="1">
                <a:latin typeface="Arial"/>
                <a:cs typeface="Arial"/>
              </a:rPr>
              <a:t> </a:t>
            </a:r>
            <a:r>
              <a:rPr dirty="0" sz="1200" spc="-145" b="1">
                <a:latin typeface="Arial"/>
                <a:cs typeface="Arial"/>
              </a:rPr>
              <a:t>личных</a:t>
            </a:r>
            <a:r>
              <a:rPr dirty="0" sz="1200" spc="-45" b="1">
                <a:latin typeface="Arial"/>
                <a:cs typeface="Arial"/>
              </a:rPr>
              <a:t> </a:t>
            </a:r>
            <a:r>
              <a:rPr dirty="0" sz="1200" spc="-10" b="1">
                <a:latin typeface="Arial"/>
                <a:cs typeface="Arial"/>
              </a:rPr>
              <a:t>вещей</a:t>
            </a:r>
            <a:endParaRPr sz="1200">
              <a:latin typeface="Arial"/>
              <a:cs typeface="Arial"/>
            </a:endParaRPr>
          </a:p>
          <a:p>
            <a:pPr marL="1950085">
              <a:lnSpc>
                <a:spcPct val="100000"/>
              </a:lnSpc>
            </a:pPr>
            <a:r>
              <a:rPr dirty="0" sz="1200" spc="-135" b="1">
                <a:latin typeface="Arial"/>
                <a:cs typeface="Arial"/>
              </a:rPr>
              <a:t>участников</a:t>
            </a:r>
            <a:r>
              <a:rPr dirty="0" sz="1200" spc="-55" b="1">
                <a:latin typeface="Arial"/>
                <a:cs typeface="Arial"/>
              </a:rPr>
              <a:t> </a:t>
            </a:r>
            <a:r>
              <a:rPr dirty="0" sz="1200" spc="-130" b="1">
                <a:latin typeface="Arial"/>
                <a:cs typeface="Arial"/>
              </a:rPr>
              <a:t>экзамена</a:t>
            </a:r>
            <a:r>
              <a:rPr dirty="0" sz="1200" spc="-40" b="1">
                <a:latin typeface="Arial"/>
                <a:cs typeface="Arial"/>
              </a:rPr>
              <a:t> </a:t>
            </a:r>
            <a:r>
              <a:rPr dirty="0" sz="1200" spc="-150" b="1">
                <a:solidFill>
                  <a:srgbClr val="C00000"/>
                </a:solidFill>
                <a:latin typeface="Arial"/>
                <a:cs typeface="Arial"/>
              </a:rPr>
              <a:t>до</a:t>
            </a:r>
            <a:r>
              <a:rPr dirty="0" sz="1200" spc="-25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200" spc="-135" b="1">
                <a:solidFill>
                  <a:srgbClr val="C00000"/>
                </a:solidFill>
                <a:latin typeface="Arial"/>
                <a:cs typeface="Arial"/>
              </a:rPr>
              <a:t>входа</a:t>
            </a:r>
            <a:r>
              <a:rPr dirty="0" sz="1200" spc="-40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200" spc="-150" b="1">
                <a:solidFill>
                  <a:srgbClr val="C00000"/>
                </a:solidFill>
                <a:latin typeface="Arial"/>
                <a:cs typeface="Arial"/>
              </a:rPr>
              <a:t>в</a:t>
            </a:r>
            <a:r>
              <a:rPr dirty="0" sz="1200" spc="-35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200" spc="-95" b="1">
                <a:solidFill>
                  <a:srgbClr val="C00000"/>
                </a:solidFill>
                <a:latin typeface="Arial"/>
                <a:cs typeface="Arial"/>
              </a:rPr>
              <a:t>ППЭ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61" name="object 61" descr=""/>
          <p:cNvGrpSpPr/>
          <p:nvPr/>
        </p:nvGrpSpPr>
        <p:grpSpPr>
          <a:xfrm>
            <a:off x="4494276" y="2514600"/>
            <a:ext cx="196850" cy="434340"/>
            <a:chOff x="4494276" y="2514600"/>
            <a:chExt cx="196850" cy="434340"/>
          </a:xfrm>
        </p:grpSpPr>
        <p:sp>
          <p:nvSpPr>
            <p:cNvPr id="62" name="object 62" descr=""/>
            <p:cNvSpPr/>
            <p:nvPr/>
          </p:nvSpPr>
          <p:spPr>
            <a:xfrm>
              <a:off x="4500372" y="2520695"/>
              <a:ext cx="184785" cy="288290"/>
            </a:xfrm>
            <a:custGeom>
              <a:avLst/>
              <a:gdLst/>
              <a:ahLst/>
              <a:cxnLst/>
              <a:rect l="l" t="t" r="r" b="b"/>
              <a:pathLst>
                <a:path w="184785" h="288289">
                  <a:moveTo>
                    <a:pt x="184403" y="0"/>
                  </a:moveTo>
                  <a:lnTo>
                    <a:pt x="0" y="0"/>
                  </a:lnTo>
                  <a:lnTo>
                    <a:pt x="36829" y="288036"/>
                  </a:lnTo>
                  <a:lnTo>
                    <a:pt x="147574" y="288036"/>
                  </a:lnTo>
                  <a:lnTo>
                    <a:pt x="184403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3" name="object 63" descr=""/>
            <p:cNvSpPr/>
            <p:nvPr/>
          </p:nvSpPr>
          <p:spPr>
            <a:xfrm>
              <a:off x="4500372" y="2520695"/>
              <a:ext cx="184785" cy="288290"/>
            </a:xfrm>
            <a:custGeom>
              <a:avLst/>
              <a:gdLst/>
              <a:ahLst/>
              <a:cxnLst/>
              <a:rect l="l" t="t" r="r" b="b"/>
              <a:pathLst>
                <a:path w="184785" h="288289">
                  <a:moveTo>
                    <a:pt x="0" y="0"/>
                  </a:moveTo>
                  <a:lnTo>
                    <a:pt x="184403" y="0"/>
                  </a:lnTo>
                  <a:lnTo>
                    <a:pt x="147574" y="288036"/>
                  </a:lnTo>
                  <a:lnTo>
                    <a:pt x="36829" y="288036"/>
                  </a:lnTo>
                  <a:lnTo>
                    <a:pt x="0" y="0"/>
                  </a:lnTo>
                  <a:close/>
                </a:path>
              </a:pathLst>
            </a:custGeom>
            <a:ln w="12192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4" name="object 64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514088" y="2842259"/>
              <a:ext cx="158496" cy="106680"/>
            </a:xfrm>
            <a:prstGeom prst="rect">
              <a:avLst/>
            </a:prstGeom>
          </p:spPr>
        </p:pic>
      </p:grpSp>
      <p:sp>
        <p:nvSpPr>
          <p:cNvPr id="65" name="object 65" descr=""/>
          <p:cNvSpPr txBox="1"/>
          <p:nvPr/>
        </p:nvSpPr>
        <p:spPr>
          <a:xfrm>
            <a:off x="8898381" y="4167378"/>
            <a:ext cx="2872740" cy="8483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939165">
              <a:lnSpc>
                <a:spcPct val="100000"/>
              </a:lnSpc>
              <a:spcBef>
                <a:spcPts val="100"/>
              </a:spcBef>
            </a:pPr>
            <a:r>
              <a:rPr dirty="0" sz="1800" spc="-10">
                <a:latin typeface="Microsoft Sans Serif"/>
                <a:cs typeface="Microsoft Sans Serif"/>
              </a:rPr>
              <a:t>Распечатанную </a:t>
            </a:r>
            <a:r>
              <a:rPr dirty="0" sz="1800" spc="-20">
                <a:latin typeface="Microsoft Sans Serif"/>
                <a:cs typeface="Microsoft Sans Serif"/>
              </a:rPr>
              <a:t>инструкцию </a:t>
            </a:r>
            <a:r>
              <a:rPr dirty="0" sz="1800" spc="-10">
                <a:latin typeface="Microsoft Sans Serif"/>
                <a:cs typeface="Microsoft Sans Serif"/>
              </a:rPr>
              <a:t>дадут</a:t>
            </a:r>
            <a:endParaRPr sz="18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dirty="0" sz="1800" spc="-20">
                <a:latin typeface="Microsoft Sans Serif"/>
                <a:cs typeface="Microsoft Sans Serif"/>
              </a:rPr>
              <a:t>прочитать</a:t>
            </a:r>
            <a:r>
              <a:rPr dirty="0" sz="1800" spc="-45">
                <a:latin typeface="Microsoft Sans Serif"/>
                <a:cs typeface="Microsoft Sans Serif"/>
              </a:rPr>
              <a:t> </a:t>
            </a:r>
            <a:r>
              <a:rPr dirty="0" sz="1800" spc="-10">
                <a:latin typeface="Microsoft Sans Serif"/>
                <a:cs typeface="Microsoft Sans Serif"/>
              </a:rPr>
              <a:t>самостоятельно</a:t>
            </a:r>
            <a:endParaRPr sz="18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41375" y="86868"/>
            <a:ext cx="585216" cy="101650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87020" rIns="0" bIns="0" rtlCol="0" vert="horz">
            <a:spAutoFit/>
          </a:bodyPr>
          <a:lstStyle/>
          <a:p>
            <a:pPr marL="657225">
              <a:lnSpc>
                <a:spcPct val="100000"/>
              </a:lnSpc>
              <a:spcBef>
                <a:spcPts val="95"/>
              </a:spcBef>
            </a:pPr>
            <a:r>
              <a:rPr dirty="0" sz="2800" spc="-30"/>
              <a:t>Аудитория</a:t>
            </a:r>
            <a:r>
              <a:rPr dirty="0" sz="2800" spc="-105"/>
              <a:t> </a:t>
            </a:r>
            <a:r>
              <a:rPr dirty="0" sz="2800" spc="-10"/>
              <a:t>проведения</a:t>
            </a:r>
            <a:r>
              <a:rPr dirty="0" sz="2800" spc="-70"/>
              <a:t> </a:t>
            </a:r>
            <a:r>
              <a:rPr dirty="0" sz="2800" spc="-10"/>
              <a:t>экзамена</a:t>
            </a:r>
            <a:endParaRPr sz="2800"/>
          </a:p>
        </p:txBody>
      </p:sp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73708" y="457200"/>
            <a:ext cx="1485900" cy="1706879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1933194" y="705688"/>
            <a:ext cx="491490" cy="940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0" spc="-50" b="1">
                <a:solidFill>
                  <a:srgbClr val="C55A11"/>
                </a:solidFill>
                <a:latin typeface="Arial"/>
                <a:cs typeface="Arial"/>
              </a:rPr>
              <a:t>?</a:t>
            </a:r>
            <a:endParaRPr sz="6000">
              <a:latin typeface="Arial"/>
              <a:cs typeface="Arial"/>
            </a:endParaRPr>
          </a:p>
        </p:txBody>
      </p:sp>
      <p:grpSp>
        <p:nvGrpSpPr>
          <p:cNvPr id="6" name="object 6" descr=""/>
          <p:cNvGrpSpPr/>
          <p:nvPr/>
        </p:nvGrpSpPr>
        <p:grpSpPr>
          <a:xfrm>
            <a:off x="2514600" y="1005839"/>
            <a:ext cx="9324340" cy="437515"/>
            <a:chOff x="2514600" y="1005839"/>
            <a:chExt cx="9324340" cy="437515"/>
          </a:xfrm>
        </p:grpSpPr>
        <p:pic>
          <p:nvPicPr>
            <p:cNvPr id="7" name="object 7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514600" y="1005839"/>
              <a:ext cx="9323832" cy="437388"/>
            </a:xfrm>
            <a:prstGeom prst="rect">
              <a:avLst/>
            </a:prstGeom>
          </p:spPr>
        </p:pic>
        <p:sp>
          <p:nvSpPr>
            <p:cNvPr id="8" name="object 8" descr=""/>
            <p:cNvSpPr/>
            <p:nvPr/>
          </p:nvSpPr>
          <p:spPr>
            <a:xfrm>
              <a:off x="2560701" y="1035303"/>
              <a:ext cx="9222105" cy="335280"/>
            </a:xfrm>
            <a:custGeom>
              <a:avLst/>
              <a:gdLst/>
              <a:ahLst/>
              <a:cxnLst/>
              <a:rect l="l" t="t" r="r" b="b"/>
              <a:pathLst>
                <a:path w="9222105" h="335280">
                  <a:moveTo>
                    <a:pt x="9221724" y="0"/>
                  </a:moveTo>
                  <a:lnTo>
                    <a:pt x="0" y="0"/>
                  </a:lnTo>
                  <a:lnTo>
                    <a:pt x="0" y="335279"/>
                  </a:lnTo>
                  <a:lnTo>
                    <a:pt x="9221724" y="335279"/>
                  </a:lnTo>
                  <a:lnTo>
                    <a:pt x="9221724" y="0"/>
                  </a:lnTo>
                  <a:close/>
                </a:path>
              </a:pathLst>
            </a:custGeom>
            <a:solidFill>
              <a:srgbClr val="F8CAA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2560701" y="1026032"/>
              <a:ext cx="9222105" cy="347980"/>
            </a:xfrm>
            <a:custGeom>
              <a:avLst/>
              <a:gdLst/>
              <a:ahLst/>
              <a:cxnLst/>
              <a:rect l="l" t="t" r="r" b="b"/>
              <a:pathLst>
                <a:path w="9222105" h="347980">
                  <a:moveTo>
                    <a:pt x="0" y="0"/>
                  </a:moveTo>
                  <a:lnTo>
                    <a:pt x="0" y="347852"/>
                  </a:lnTo>
                </a:path>
                <a:path w="9222105" h="347980">
                  <a:moveTo>
                    <a:pt x="9221724" y="0"/>
                  </a:moveTo>
                  <a:lnTo>
                    <a:pt x="9221724" y="347852"/>
                  </a:lnTo>
                </a:path>
              </a:pathLst>
            </a:custGeom>
            <a:ln w="6480">
              <a:solidFill>
                <a:srgbClr val="F0C5B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2557398" y="1025944"/>
              <a:ext cx="9228455" cy="19050"/>
            </a:xfrm>
            <a:custGeom>
              <a:avLst/>
              <a:gdLst/>
              <a:ahLst/>
              <a:cxnLst/>
              <a:rect l="l" t="t" r="r" b="b"/>
              <a:pathLst>
                <a:path w="9228455" h="19050">
                  <a:moveTo>
                    <a:pt x="0" y="18719"/>
                  </a:moveTo>
                  <a:lnTo>
                    <a:pt x="9228328" y="18719"/>
                  </a:lnTo>
                  <a:lnTo>
                    <a:pt x="9228328" y="0"/>
                  </a:lnTo>
                  <a:lnTo>
                    <a:pt x="0" y="0"/>
                  </a:lnTo>
                  <a:lnTo>
                    <a:pt x="0" y="1871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2557398" y="1370583"/>
              <a:ext cx="9228455" cy="0"/>
            </a:xfrm>
            <a:custGeom>
              <a:avLst/>
              <a:gdLst/>
              <a:ahLst/>
              <a:cxnLst/>
              <a:rect l="l" t="t" r="r" b="b"/>
              <a:pathLst>
                <a:path w="9228455" h="0">
                  <a:moveTo>
                    <a:pt x="0" y="0"/>
                  </a:moveTo>
                  <a:lnTo>
                    <a:pt x="9228328" y="0"/>
                  </a:lnTo>
                </a:path>
              </a:pathLst>
            </a:custGeom>
            <a:ln w="6480">
              <a:solidFill>
                <a:srgbClr val="F0C5B8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 descr=""/>
          <p:cNvSpPr txBox="1"/>
          <p:nvPr/>
        </p:nvSpPr>
        <p:spPr>
          <a:xfrm>
            <a:off x="2563940" y="1064133"/>
            <a:ext cx="921575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88265">
              <a:lnSpc>
                <a:spcPct val="100000"/>
              </a:lnSpc>
              <a:spcBef>
                <a:spcPts val="95"/>
              </a:spcBef>
            </a:pPr>
            <a:r>
              <a:rPr dirty="0" sz="1600" b="1">
                <a:solidFill>
                  <a:srgbClr val="7E5F00"/>
                </a:solidFill>
                <a:latin typeface="Arial"/>
                <a:cs typeface="Arial"/>
              </a:rPr>
              <a:t>Если</a:t>
            </a:r>
            <a:r>
              <a:rPr dirty="0" sz="1600" spc="-85" b="1">
                <a:solidFill>
                  <a:srgbClr val="7E5F00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7E5F00"/>
                </a:solidFill>
                <a:latin typeface="Arial"/>
                <a:cs typeface="Arial"/>
              </a:rPr>
              <a:t>в</a:t>
            </a:r>
            <a:r>
              <a:rPr dirty="0" sz="1600" spc="-70" b="1">
                <a:solidFill>
                  <a:srgbClr val="7E5F00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7E5F00"/>
                </a:solidFill>
                <a:latin typeface="Arial"/>
                <a:cs typeface="Arial"/>
              </a:rPr>
              <a:t>аудитории</a:t>
            </a:r>
            <a:r>
              <a:rPr dirty="0" sz="1600" spc="-20" b="1">
                <a:solidFill>
                  <a:srgbClr val="7E5F00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7E5F00"/>
                </a:solidFill>
                <a:latin typeface="Arial"/>
                <a:cs typeface="Arial"/>
              </a:rPr>
              <a:t>возникла</a:t>
            </a:r>
            <a:r>
              <a:rPr dirty="0" sz="1600" spc="-70" b="1">
                <a:solidFill>
                  <a:srgbClr val="7E5F00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7E5F00"/>
                </a:solidFill>
                <a:latin typeface="Arial"/>
                <a:cs typeface="Arial"/>
              </a:rPr>
              <a:t>нестандартная</a:t>
            </a:r>
            <a:r>
              <a:rPr dirty="0" sz="1600" spc="-30" b="1">
                <a:solidFill>
                  <a:srgbClr val="7E5F00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7E5F00"/>
                </a:solidFill>
                <a:latin typeface="Arial"/>
                <a:cs typeface="Arial"/>
              </a:rPr>
              <a:t>ситуация,</a:t>
            </a:r>
            <a:r>
              <a:rPr dirty="0" sz="1600" spc="-20" b="1">
                <a:solidFill>
                  <a:srgbClr val="7E5F00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7E5F00"/>
                </a:solidFill>
                <a:latin typeface="Arial"/>
                <a:cs typeface="Arial"/>
              </a:rPr>
              <a:t>что</a:t>
            </a:r>
            <a:r>
              <a:rPr dirty="0" sz="1600" spc="-65" b="1">
                <a:solidFill>
                  <a:srgbClr val="7E5F00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7E5F00"/>
                </a:solidFill>
                <a:latin typeface="Arial"/>
                <a:cs typeface="Arial"/>
              </a:rPr>
              <a:t>делать</a:t>
            </a:r>
            <a:r>
              <a:rPr dirty="0" sz="1600" spc="-50" b="1">
                <a:solidFill>
                  <a:srgbClr val="7E5F00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7E5F00"/>
                </a:solidFill>
                <a:latin typeface="Arial"/>
                <a:cs typeface="Arial"/>
              </a:rPr>
              <a:t>выпускнику?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13" name="object 13" descr=""/>
          <p:cNvGrpSpPr/>
          <p:nvPr/>
        </p:nvGrpSpPr>
        <p:grpSpPr>
          <a:xfrm>
            <a:off x="33528" y="1370075"/>
            <a:ext cx="2976880" cy="1163320"/>
            <a:chOff x="33528" y="1370075"/>
            <a:chExt cx="2976880" cy="1163320"/>
          </a:xfrm>
        </p:grpSpPr>
        <p:pic>
          <p:nvPicPr>
            <p:cNvPr id="14" name="object 14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26719" y="1370075"/>
              <a:ext cx="716280" cy="717803"/>
            </a:xfrm>
            <a:prstGeom prst="rect">
              <a:avLst/>
            </a:prstGeom>
          </p:spPr>
        </p:pic>
        <p:pic>
          <p:nvPicPr>
            <p:cNvPr id="15" name="object 15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0292" y="2060447"/>
              <a:ext cx="2959608" cy="409955"/>
            </a:xfrm>
            <a:prstGeom prst="rect">
              <a:avLst/>
            </a:prstGeom>
          </p:spPr>
        </p:pic>
        <p:pic>
          <p:nvPicPr>
            <p:cNvPr id="16" name="object 16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3528" y="2052827"/>
              <a:ext cx="2836164" cy="480060"/>
            </a:xfrm>
            <a:prstGeom prst="rect">
              <a:avLst/>
            </a:prstGeom>
          </p:spPr>
        </p:pic>
      </p:grpSp>
      <p:sp>
        <p:nvSpPr>
          <p:cNvPr id="17" name="object 17" descr=""/>
          <p:cNvSpPr txBox="1"/>
          <p:nvPr/>
        </p:nvSpPr>
        <p:spPr>
          <a:xfrm>
            <a:off x="129539" y="2087879"/>
            <a:ext cx="2853055" cy="303530"/>
          </a:xfrm>
          <a:prstGeom prst="rect">
            <a:avLst/>
          </a:prstGeom>
          <a:solidFill>
            <a:srgbClr val="DCE6F1"/>
          </a:solidFill>
        </p:spPr>
        <p:txBody>
          <a:bodyPr wrap="square" lIns="0" tIns="40005" rIns="0" bIns="0" rtlCol="0" vert="horz">
            <a:spAutoFit/>
          </a:bodyPr>
          <a:lstStyle/>
          <a:p>
            <a:pPr marL="90170">
              <a:lnSpc>
                <a:spcPct val="100000"/>
              </a:lnSpc>
              <a:spcBef>
                <a:spcPts val="315"/>
              </a:spcBef>
            </a:pPr>
            <a:r>
              <a:rPr dirty="0" sz="1400" spc="-40">
                <a:solidFill>
                  <a:srgbClr val="001F5F"/>
                </a:solidFill>
                <a:latin typeface="Microsoft Sans Serif"/>
                <a:cs typeface="Microsoft Sans Serif"/>
              </a:rPr>
              <a:t>Два</a:t>
            </a:r>
            <a:r>
              <a:rPr dirty="0" sz="140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20">
                <a:solidFill>
                  <a:srgbClr val="001F5F"/>
                </a:solidFill>
                <a:latin typeface="Microsoft Sans Serif"/>
                <a:cs typeface="Microsoft Sans Serif"/>
              </a:rPr>
              <a:t>организатора</a:t>
            </a:r>
            <a:r>
              <a:rPr dirty="0" sz="1400" spc="-3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001F5F"/>
                </a:solidFill>
                <a:latin typeface="Microsoft Sans Serif"/>
                <a:cs typeface="Microsoft Sans Serif"/>
              </a:rPr>
              <a:t>в</a:t>
            </a:r>
            <a:r>
              <a:rPr dirty="0" sz="1400" spc="1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10">
                <a:solidFill>
                  <a:srgbClr val="001F5F"/>
                </a:solidFill>
                <a:latin typeface="Microsoft Sans Serif"/>
                <a:cs typeface="Microsoft Sans Serif"/>
              </a:rPr>
              <a:t>аудитории</a:t>
            </a:r>
            <a:endParaRPr sz="1400">
              <a:latin typeface="Microsoft Sans Serif"/>
              <a:cs typeface="Microsoft Sans Serif"/>
            </a:endParaRPr>
          </a:p>
        </p:txBody>
      </p:sp>
      <p:grpSp>
        <p:nvGrpSpPr>
          <p:cNvPr id="18" name="object 18" descr=""/>
          <p:cNvGrpSpPr/>
          <p:nvPr/>
        </p:nvGrpSpPr>
        <p:grpSpPr>
          <a:xfrm>
            <a:off x="6096" y="2490216"/>
            <a:ext cx="4163695" cy="480059"/>
            <a:chOff x="6096" y="2490216"/>
            <a:chExt cx="4163695" cy="480059"/>
          </a:xfrm>
        </p:grpSpPr>
        <p:pic>
          <p:nvPicPr>
            <p:cNvPr id="19" name="object 19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4384" y="2497836"/>
              <a:ext cx="4145279" cy="409956"/>
            </a:xfrm>
            <a:prstGeom prst="rect">
              <a:avLst/>
            </a:prstGeom>
          </p:spPr>
        </p:pic>
        <p:pic>
          <p:nvPicPr>
            <p:cNvPr id="20" name="object 20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096" y="2490216"/>
              <a:ext cx="2164080" cy="480060"/>
            </a:xfrm>
            <a:prstGeom prst="rect">
              <a:avLst/>
            </a:prstGeom>
          </p:spPr>
        </p:pic>
      </p:grpSp>
      <p:sp>
        <p:nvSpPr>
          <p:cNvPr id="21" name="object 21" descr=""/>
          <p:cNvSpPr txBox="1"/>
          <p:nvPr/>
        </p:nvSpPr>
        <p:spPr>
          <a:xfrm>
            <a:off x="103631" y="2525267"/>
            <a:ext cx="4038600" cy="303530"/>
          </a:xfrm>
          <a:prstGeom prst="rect">
            <a:avLst/>
          </a:prstGeom>
          <a:solidFill>
            <a:srgbClr val="FFFFFF"/>
          </a:solidFill>
        </p:spPr>
        <p:txBody>
          <a:bodyPr wrap="square" lIns="0" tIns="39370" rIns="0" bIns="0" rtlCol="0" vert="horz">
            <a:spAutoFit/>
          </a:bodyPr>
          <a:lstStyle/>
          <a:p>
            <a:pPr marL="88900">
              <a:lnSpc>
                <a:spcPct val="100000"/>
              </a:lnSpc>
              <a:spcBef>
                <a:spcPts val="310"/>
              </a:spcBef>
            </a:pPr>
            <a:r>
              <a:rPr dirty="0" sz="1400">
                <a:solidFill>
                  <a:srgbClr val="001F5F"/>
                </a:solidFill>
                <a:latin typeface="Microsoft Sans Serif"/>
                <a:cs typeface="Microsoft Sans Serif"/>
              </a:rPr>
              <a:t>Проводят</a:t>
            </a:r>
            <a:r>
              <a:rPr dirty="0" sz="1400" spc="-8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10" b="1">
                <a:solidFill>
                  <a:srgbClr val="FF0000"/>
                </a:solidFill>
                <a:latin typeface="Arial"/>
                <a:cs typeface="Arial"/>
              </a:rPr>
              <a:t>инструктаж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22" name="object 22" descr=""/>
          <p:cNvGrpSpPr/>
          <p:nvPr/>
        </p:nvGrpSpPr>
        <p:grpSpPr>
          <a:xfrm>
            <a:off x="0" y="2979420"/>
            <a:ext cx="4145279" cy="481965"/>
            <a:chOff x="0" y="2979420"/>
            <a:chExt cx="4145279" cy="481965"/>
          </a:xfrm>
        </p:grpSpPr>
        <p:pic>
          <p:nvPicPr>
            <p:cNvPr id="23" name="object 23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0" y="2979420"/>
              <a:ext cx="4145280" cy="429767"/>
            </a:xfrm>
            <a:prstGeom prst="rect">
              <a:avLst/>
            </a:prstGeom>
          </p:spPr>
        </p:pic>
        <p:pic>
          <p:nvPicPr>
            <p:cNvPr id="24" name="object 24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0" y="2980944"/>
              <a:ext cx="2764536" cy="480060"/>
            </a:xfrm>
            <a:prstGeom prst="rect">
              <a:avLst/>
            </a:prstGeom>
          </p:spPr>
        </p:pic>
      </p:grpSp>
      <p:sp>
        <p:nvSpPr>
          <p:cNvPr id="25" name="object 25" descr=""/>
          <p:cNvSpPr txBox="1"/>
          <p:nvPr/>
        </p:nvSpPr>
        <p:spPr>
          <a:xfrm>
            <a:off x="76200" y="3006851"/>
            <a:ext cx="4041775" cy="323215"/>
          </a:xfrm>
          <a:prstGeom prst="rect">
            <a:avLst/>
          </a:prstGeom>
          <a:solidFill>
            <a:srgbClr val="FFFFFF"/>
          </a:solidFill>
        </p:spPr>
        <p:txBody>
          <a:bodyPr wrap="square" lIns="0" tIns="48895" rIns="0" bIns="0" rtlCol="0" vert="horz">
            <a:spAutoFit/>
          </a:bodyPr>
          <a:lstStyle/>
          <a:p>
            <a:pPr marL="99060">
              <a:lnSpc>
                <a:spcPct val="100000"/>
              </a:lnSpc>
              <a:spcBef>
                <a:spcPts val="385"/>
              </a:spcBef>
            </a:pPr>
            <a:r>
              <a:rPr dirty="0" sz="1400" spc="-10">
                <a:solidFill>
                  <a:srgbClr val="001F5F"/>
                </a:solidFill>
                <a:latin typeface="Microsoft Sans Serif"/>
                <a:cs typeface="Microsoft Sans Serif"/>
              </a:rPr>
              <a:t>Помогают</a:t>
            </a:r>
            <a:r>
              <a:rPr dirty="0" sz="1400" spc="-45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10" b="1">
                <a:solidFill>
                  <a:srgbClr val="FF0000"/>
                </a:solidFill>
                <a:latin typeface="Arial"/>
                <a:cs typeface="Arial"/>
              </a:rPr>
              <a:t>заполнять</a:t>
            </a:r>
            <a:r>
              <a:rPr dirty="0" sz="1400" spc="-50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400" spc="-10" b="1">
                <a:solidFill>
                  <a:srgbClr val="FF0000"/>
                </a:solidFill>
                <a:latin typeface="Arial"/>
                <a:cs typeface="Arial"/>
              </a:rPr>
              <a:t>бланки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26" name="object 26" descr=""/>
          <p:cNvGrpSpPr/>
          <p:nvPr/>
        </p:nvGrpSpPr>
        <p:grpSpPr>
          <a:xfrm>
            <a:off x="21335" y="3538728"/>
            <a:ext cx="4180840" cy="906780"/>
            <a:chOff x="21335" y="3538728"/>
            <a:chExt cx="4180840" cy="906780"/>
          </a:xfrm>
        </p:grpSpPr>
        <p:pic>
          <p:nvPicPr>
            <p:cNvPr id="27" name="object 27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8100" y="3546348"/>
              <a:ext cx="4148328" cy="836676"/>
            </a:xfrm>
            <a:prstGeom prst="rect">
              <a:avLst/>
            </a:prstGeom>
          </p:spPr>
        </p:pic>
        <p:pic>
          <p:nvPicPr>
            <p:cNvPr id="28" name="object 28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1335" y="3538728"/>
              <a:ext cx="4180332" cy="906780"/>
            </a:xfrm>
            <a:prstGeom prst="rect">
              <a:avLst/>
            </a:prstGeom>
          </p:spPr>
        </p:pic>
      </p:grpSp>
      <p:sp>
        <p:nvSpPr>
          <p:cNvPr id="29" name="object 29" descr=""/>
          <p:cNvSpPr txBox="1"/>
          <p:nvPr/>
        </p:nvSpPr>
        <p:spPr>
          <a:xfrm>
            <a:off x="117347" y="3573779"/>
            <a:ext cx="4041775" cy="730250"/>
          </a:xfrm>
          <a:prstGeom prst="rect">
            <a:avLst/>
          </a:prstGeom>
          <a:solidFill>
            <a:srgbClr val="FFFFFF"/>
          </a:solidFill>
        </p:spPr>
        <p:txBody>
          <a:bodyPr wrap="square" lIns="0" tIns="40005" rIns="0" bIns="0" rtlCol="0" vert="horz">
            <a:spAutoFit/>
          </a:bodyPr>
          <a:lstStyle/>
          <a:p>
            <a:pPr algn="just" marL="90170" marR="80645">
              <a:lnSpc>
                <a:spcPct val="100000"/>
              </a:lnSpc>
              <a:spcBef>
                <a:spcPts val="315"/>
              </a:spcBef>
            </a:pPr>
            <a:r>
              <a:rPr dirty="0" sz="1400">
                <a:solidFill>
                  <a:srgbClr val="001F5F"/>
                </a:solidFill>
                <a:latin typeface="Microsoft Sans Serif"/>
                <a:cs typeface="Microsoft Sans Serif"/>
              </a:rPr>
              <a:t>Выдают</a:t>
            </a:r>
            <a:r>
              <a:rPr dirty="0" sz="1400" spc="-35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dirty="0" sz="1400" b="1">
                <a:solidFill>
                  <a:srgbClr val="FF0000"/>
                </a:solidFill>
                <a:latin typeface="Arial"/>
                <a:cs typeface="Arial"/>
              </a:rPr>
              <a:t>дополнительный</a:t>
            </a:r>
            <a:r>
              <a:rPr dirty="0" sz="1400" spc="-60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FF0000"/>
                </a:solidFill>
                <a:latin typeface="Arial"/>
                <a:cs typeface="Arial"/>
              </a:rPr>
              <a:t>бланк</a:t>
            </a:r>
            <a:r>
              <a:rPr dirty="0" sz="1400" spc="-55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FF0000"/>
                </a:solidFill>
                <a:latin typeface="Arial"/>
                <a:cs typeface="Arial"/>
              </a:rPr>
              <a:t>ответов</a:t>
            </a:r>
            <a:r>
              <a:rPr dirty="0" sz="1400" spc="290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400" spc="-50" b="1">
                <a:solidFill>
                  <a:srgbClr val="FF0000"/>
                </a:solidFill>
                <a:latin typeface="Arial"/>
                <a:cs typeface="Arial"/>
              </a:rPr>
              <a:t>№ </a:t>
            </a:r>
            <a:r>
              <a:rPr dirty="0" sz="1400" b="1">
                <a:solidFill>
                  <a:srgbClr val="FF0000"/>
                </a:solidFill>
                <a:latin typeface="Arial"/>
                <a:cs typeface="Arial"/>
              </a:rPr>
              <a:t>2</a:t>
            </a:r>
            <a:r>
              <a:rPr dirty="0" sz="1400" spc="235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01F5F"/>
                </a:solidFill>
                <a:latin typeface="Microsoft Sans Serif"/>
                <a:cs typeface="Microsoft Sans Serif"/>
              </a:rPr>
              <a:t>(только</a:t>
            </a:r>
            <a:r>
              <a:rPr dirty="0" sz="1400" spc="254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001F5F"/>
                </a:solidFill>
                <a:latin typeface="Microsoft Sans Serif"/>
                <a:cs typeface="Microsoft Sans Serif"/>
              </a:rPr>
              <a:t>в</a:t>
            </a:r>
            <a:r>
              <a:rPr dirty="0" sz="1400" spc="254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001F5F"/>
                </a:solidFill>
                <a:latin typeface="Microsoft Sans Serif"/>
                <a:cs typeface="Microsoft Sans Serif"/>
              </a:rPr>
              <a:t>случае,</a:t>
            </a:r>
            <a:r>
              <a:rPr dirty="0" sz="1400" spc="265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001F5F"/>
                </a:solidFill>
                <a:latin typeface="Microsoft Sans Serif"/>
                <a:cs typeface="Microsoft Sans Serif"/>
              </a:rPr>
              <a:t>если</a:t>
            </a:r>
            <a:r>
              <a:rPr dirty="0" sz="1400" spc="265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001F5F"/>
                </a:solidFill>
                <a:latin typeface="Microsoft Sans Serif"/>
                <a:cs typeface="Microsoft Sans Serif"/>
              </a:rPr>
              <a:t>предыдущий</a:t>
            </a:r>
            <a:r>
              <a:rPr dirty="0" sz="1400" spc="27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10">
                <a:solidFill>
                  <a:srgbClr val="001F5F"/>
                </a:solidFill>
                <a:latin typeface="Microsoft Sans Serif"/>
                <a:cs typeface="Microsoft Sans Serif"/>
              </a:rPr>
              <a:t>бланк </a:t>
            </a:r>
            <a:r>
              <a:rPr dirty="0" sz="1400">
                <a:solidFill>
                  <a:srgbClr val="001F5F"/>
                </a:solidFill>
                <a:latin typeface="Microsoft Sans Serif"/>
                <a:cs typeface="Microsoft Sans Serif"/>
              </a:rPr>
              <a:t>исписан</a:t>
            </a:r>
            <a:r>
              <a:rPr dirty="0" sz="1400" spc="-5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10">
                <a:solidFill>
                  <a:srgbClr val="001F5F"/>
                </a:solidFill>
                <a:latin typeface="Microsoft Sans Serif"/>
                <a:cs typeface="Microsoft Sans Serif"/>
              </a:rPr>
              <a:t>полностью!)</a:t>
            </a:r>
            <a:endParaRPr sz="1400">
              <a:latin typeface="Microsoft Sans Serif"/>
              <a:cs typeface="Microsoft Sans Serif"/>
            </a:endParaRPr>
          </a:p>
        </p:txBody>
      </p:sp>
      <p:grpSp>
        <p:nvGrpSpPr>
          <p:cNvPr id="30" name="object 30" descr=""/>
          <p:cNvGrpSpPr/>
          <p:nvPr/>
        </p:nvGrpSpPr>
        <p:grpSpPr>
          <a:xfrm>
            <a:off x="0" y="4454652"/>
            <a:ext cx="4170045" cy="693420"/>
            <a:chOff x="0" y="4454652"/>
            <a:chExt cx="4170045" cy="693420"/>
          </a:xfrm>
        </p:grpSpPr>
        <p:pic>
          <p:nvPicPr>
            <p:cNvPr id="31" name="object 31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096" y="4462272"/>
              <a:ext cx="4148328" cy="623315"/>
            </a:xfrm>
            <a:prstGeom prst="rect">
              <a:avLst/>
            </a:prstGeom>
          </p:spPr>
        </p:pic>
        <p:pic>
          <p:nvPicPr>
            <p:cNvPr id="32" name="object 32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0" y="4454652"/>
              <a:ext cx="4169664" cy="693419"/>
            </a:xfrm>
            <a:prstGeom prst="rect">
              <a:avLst/>
            </a:prstGeom>
          </p:spPr>
        </p:pic>
      </p:grpSp>
      <p:sp>
        <p:nvSpPr>
          <p:cNvPr id="33" name="object 33" descr=""/>
          <p:cNvSpPr txBox="1"/>
          <p:nvPr/>
        </p:nvSpPr>
        <p:spPr>
          <a:xfrm>
            <a:off x="85343" y="4489703"/>
            <a:ext cx="4041775" cy="516890"/>
          </a:xfrm>
          <a:prstGeom prst="rect">
            <a:avLst/>
          </a:prstGeom>
          <a:solidFill>
            <a:srgbClr val="FFFFFF"/>
          </a:solidFill>
        </p:spPr>
        <p:txBody>
          <a:bodyPr wrap="square" lIns="0" tIns="40005" rIns="0" bIns="0" rtlCol="0" vert="horz">
            <a:spAutoFit/>
          </a:bodyPr>
          <a:lstStyle/>
          <a:p>
            <a:pPr marL="90170" marR="81280">
              <a:lnSpc>
                <a:spcPct val="100000"/>
              </a:lnSpc>
              <a:spcBef>
                <a:spcPts val="315"/>
              </a:spcBef>
            </a:pPr>
            <a:r>
              <a:rPr dirty="0" sz="1400">
                <a:solidFill>
                  <a:srgbClr val="001F5F"/>
                </a:solidFill>
                <a:latin typeface="Microsoft Sans Serif"/>
                <a:cs typeface="Microsoft Sans Serif"/>
              </a:rPr>
              <a:t>Оповещают</a:t>
            </a:r>
            <a:r>
              <a:rPr dirty="0" sz="1400" spc="105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dirty="0" sz="1400" b="1">
                <a:solidFill>
                  <a:srgbClr val="FF0000"/>
                </a:solidFill>
                <a:latin typeface="Arial"/>
                <a:cs typeface="Arial"/>
              </a:rPr>
              <a:t>за</a:t>
            </a:r>
            <a:r>
              <a:rPr dirty="0" sz="1400" spc="85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FF0000"/>
                </a:solidFill>
                <a:latin typeface="Arial"/>
                <a:cs typeface="Arial"/>
              </a:rPr>
              <a:t>30</a:t>
            </a:r>
            <a:r>
              <a:rPr dirty="0" sz="1400" spc="75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FF0000"/>
                </a:solidFill>
                <a:latin typeface="Arial"/>
                <a:cs typeface="Arial"/>
              </a:rPr>
              <a:t>и</a:t>
            </a:r>
            <a:r>
              <a:rPr dirty="0" sz="1400" spc="100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FF0000"/>
                </a:solidFill>
                <a:latin typeface="Arial"/>
                <a:cs typeface="Arial"/>
              </a:rPr>
              <a:t>за</a:t>
            </a:r>
            <a:r>
              <a:rPr dirty="0" sz="1400" spc="75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FF0000"/>
                </a:solidFill>
                <a:latin typeface="Arial"/>
                <a:cs typeface="Arial"/>
              </a:rPr>
              <a:t>5</a:t>
            </a:r>
            <a:r>
              <a:rPr dirty="0" sz="1400" spc="85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FF0000"/>
                </a:solidFill>
                <a:latin typeface="Arial"/>
                <a:cs typeface="Arial"/>
              </a:rPr>
              <a:t>минут</a:t>
            </a:r>
            <a:r>
              <a:rPr dirty="0" sz="1400" spc="85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01F5F"/>
                </a:solidFill>
                <a:latin typeface="Microsoft Sans Serif"/>
                <a:cs typeface="Microsoft Sans Serif"/>
              </a:rPr>
              <a:t>до</a:t>
            </a:r>
            <a:r>
              <a:rPr dirty="0" sz="1400" spc="114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10">
                <a:solidFill>
                  <a:srgbClr val="001F5F"/>
                </a:solidFill>
                <a:latin typeface="Microsoft Sans Serif"/>
                <a:cs typeface="Microsoft Sans Serif"/>
              </a:rPr>
              <a:t>окончания экзамена</a:t>
            </a:r>
            <a:endParaRPr sz="1400">
              <a:latin typeface="Microsoft Sans Serif"/>
              <a:cs typeface="Microsoft Sans Serif"/>
            </a:endParaRPr>
          </a:p>
        </p:txBody>
      </p:sp>
      <p:grpSp>
        <p:nvGrpSpPr>
          <p:cNvPr id="34" name="object 34" descr=""/>
          <p:cNvGrpSpPr/>
          <p:nvPr/>
        </p:nvGrpSpPr>
        <p:grpSpPr>
          <a:xfrm>
            <a:off x="4341876" y="1505711"/>
            <a:ext cx="7594600" cy="1760220"/>
            <a:chOff x="4341876" y="1505711"/>
            <a:chExt cx="7594600" cy="1760220"/>
          </a:xfrm>
        </p:grpSpPr>
        <p:pic>
          <p:nvPicPr>
            <p:cNvPr id="35" name="object 35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360164" y="1513331"/>
              <a:ext cx="7575804" cy="1690116"/>
            </a:xfrm>
            <a:prstGeom prst="rect">
              <a:avLst/>
            </a:prstGeom>
          </p:spPr>
        </p:pic>
        <p:pic>
          <p:nvPicPr>
            <p:cNvPr id="36" name="object 36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341876" y="1505711"/>
              <a:ext cx="7289292" cy="1760219"/>
            </a:xfrm>
            <a:prstGeom prst="rect">
              <a:avLst/>
            </a:prstGeom>
          </p:spPr>
        </p:pic>
        <p:sp>
          <p:nvSpPr>
            <p:cNvPr id="37" name="object 37" descr=""/>
            <p:cNvSpPr/>
            <p:nvPr/>
          </p:nvSpPr>
          <p:spPr>
            <a:xfrm>
              <a:off x="4439412" y="1540763"/>
              <a:ext cx="7469505" cy="1583690"/>
            </a:xfrm>
            <a:custGeom>
              <a:avLst/>
              <a:gdLst/>
              <a:ahLst/>
              <a:cxnLst/>
              <a:rect l="l" t="t" r="r" b="b"/>
              <a:pathLst>
                <a:path w="7469505" h="1583689">
                  <a:moveTo>
                    <a:pt x="7469124" y="0"/>
                  </a:moveTo>
                  <a:lnTo>
                    <a:pt x="0" y="0"/>
                  </a:lnTo>
                  <a:lnTo>
                    <a:pt x="0" y="1583436"/>
                  </a:lnTo>
                  <a:lnTo>
                    <a:pt x="7469124" y="1583436"/>
                  </a:lnTo>
                  <a:lnTo>
                    <a:pt x="7469124" y="0"/>
                  </a:lnTo>
                  <a:close/>
                </a:path>
              </a:pathLst>
            </a:custGeom>
            <a:solidFill>
              <a:srgbClr val="DCE6F1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8" name="object 38" descr=""/>
          <p:cNvSpPr txBox="1"/>
          <p:nvPr/>
        </p:nvSpPr>
        <p:spPr>
          <a:xfrm>
            <a:off x="4529582" y="1566799"/>
            <a:ext cx="2739390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dirty="0" sz="1400" b="1">
                <a:solidFill>
                  <a:srgbClr val="001F5F"/>
                </a:solidFill>
                <a:latin typeface="Arial"/>
                <a:cs typeface="Arial"/>
              </a:rPr>
              <a:t>На</a:t>
            </a:r>
            <a:r>
              <a:rPr dirty="0" sz="1400" spc="-65" b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400" spc="-10" b="1">
                <a:solidFill>
                  <a:srgbClr val="001F5F"/>
                </a:solidFill>
                <a:latin typeface="Arial"/>
                <a:cs typeface="Arial"/>
              </a:rPr>
              <a:t>столе</a:t>
            </a:r>
            <a:r>
              <a:rPr dirty="0" sz="1400" spc="-50" b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001F5F"/>
                </a:solidFill>
                <a:latin typeface="Arial"/>
                <a:cs typeface="Arial"/>
              </a:rPr>
              <a:t>участника</a:t>
            </a:r>
            <a:r>
              <a:rPr dirty="0" sz="1400" spc="-45" b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400" spc="-10" b="1">
                <a:solidFill>
                  <a:srgbClr val="001F5F"/>
                </a:solidFill>
                <a:latin typeface="Arial"/>
                <a:cs typeface="Arial"/>
              </a:rPr>
              <a:t>находятся:</a:t>
            </a:r>
            <a:endParaRPr sz="1400">
              <a:latin typeface="Arial"/>
              <a:cs typeface="Arial"/>
            </a:endParaRPr>
          </a:p>
        </p:txBody>
      </p:sp>
      <p:sp>
        <p:nvSpPr>
          <p:cNvPr id="39" name="object 39" descr=""/>
          <p:cNvSpPr txBox="1"/>
          <p:nvPr/>
        </p:nvSpPr>
        <p:spPr>
          <a:xfrm>
            <a:off x="4709795" y="1780158"/>
            <a:ext cx="6802755" cy="13068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42265" indent="-342265">
              <a:lnSpc>
                <a:spcPct val="100000"/>
              </a:lnSpc>
              <a:spcBef>
                <a:spcPts val="105"/>
              </a:spcBef>
              <a:buFont typeface="Wingdings"/>
              <a:buChar char=""/>
              <a:tabLst>
                <a:tab pos="342265" algn="l"/>
              </a:tabLst>
            </a:pPr>
            <a:r>
              <a:rPr dirty="0" sz="1400" spc="-10" b="1">
                <a:solidFill>
                  <a:srgbClr val="001F5F"/>
                </a:solidFill>
                <a:latin typeface="Arial"/>
                <a:cs typeface="Arial"/>
              </a:rPr>
              <a:t>паспорт;</a:t>
            </a:r>
            <a:endParaRPr sz="1400">
              <a:latin typeface="Arial"/>
              <a:cs typeface="Arial"/>
            </a:endParaRPr>
          </a:p>
          <a:p>
            <a:pPr marL="342265" indent="-342265">
              <a:lnSpc>
                <a:spcPct val="100000"/>
              </a:lnSpc>
              <a:buFont typeface="Wingdings"/>
              <a:buChar char=""/>
              <a:tabLst>
                <a:tab pos="342265" algn="l"/>
              </a:tabLst>
            </a:pPr>
            <a:r>
              <a:rPr dirty="0" sz="1400">
                <a:solidFill>
                  <a:srgbClr val="001F5F"/>
                </a:solidFill>
                <a:latin typeface="Microsoft Sans Serif"/>
                <a:cs typeface="Microsoft Sans Serif"/>
              </a:rPr>
              <a:t>черная</a:t>
            </a:r>
            <a:r>
              <a:rPr dirty="0" sz="1400" spc="-4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10">
                <a:solidFill>
                  <a:srgbClr val="001F5F"/>
                </a:solidFill>
                <a:latin typeface="Microsoft Sans Serif"/>
                <a:cs typeface="Microsoft Sans Serif"/>
              </a:rPr>
              <a:t>гелевая</a:t>
            </a:r>
            <a:r>
              <a:rPr dirty="0" sz="1400" spc="-25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001F5F"/>
                </a:solidFill>
                <a:latin typeface="Microsoft Sans Serif"/>
                <a:cs typeface="Microsoft Sans Serif"/>
              </a:rPr>
              <a:t>или</a:t>
            </a:r>
            <a:r>
              <a:rPr dirty="0" sz="1400" spc="-5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10">
                <a:solidFill>
                  <a:srgbClr val="001F5F"/>
                </a:solidFill>
                <a:latin typeface="Microsoft Sans Serif"/>
                <a:cs typeface="Microsoft Sans Serif"/>
              </a:rPr>
              <a:t>капиллярная</a:t>
            </a:r>
            <a:r>
              <a:rPr dirty="0" sz="1400" spc="-25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10" b="1">
                <a:solidFill>
                  <a:srgbClr val="001F5F"/>
                </a:solidFill>
                <a:latin typeface="Arial"/>
                <a:cs typeface="Arial"/>
              </a:rPr>
              <a:t>ручка;</a:t>
            </a:r>
            <a:endParaRPr sz="1400">
              <a:latin typeface="Arial"/>
              <a:cs typeface="Arial"/>
            </a:endParaRPr>
          </a:p>
          <a:p>
            <a:pPr marL="342265" indent="-342265">
              <a:lnSpc>
                <a:spcPct val="100000"/>
              </a:lnSpc>
              <a:buFont typeface="Wingdings"/>
              <a:buChar char=""/>
              <a:tabLst>
                <a:tab pos="342265" algn="l"/>
              </a:tabLst>
            </a:pPr>
            <a:r>
              <a:rPr dirty="0" sz="1400">
                <a:solidFill>
                  <a:srgbClr val="001F5F"/>
                </a:solidFill>
                <a:latin typeface="Microsoft Sans Serif"/>
                <a:cs typeface="Microsoft Sans Serif"/>
              </a:rPr>
              <a:t>вода,</a:t>
            </a:r>
            <a:r>
              <a:rPr dirty="0" sz="1400" spc="-25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20">
                <a:solidFill>
                  <a:srgbClr val="001F5F"/>
                </a:solidFill>
                <a:latin typeface="Microsoft Sans Serif"/>
                <a:cs typeface="Microsoft Sans Serif"/>
              </a:rPr>
              <a:t>медицинские </a:t>
            </a:r>
            <a:r>
              <a:rPr dirty="0" sz="1400" spc="-10">
                <a:solidFill>
                  <a:srgbClr val="001F5F"/>
                </a:solidFill>
                <a:latin typeface="Microsoft Sans Serif"/>
                <a:cs typeface="Microsoft Sans Serif"/>
              </a:rPr>
              <a:t>препараты,</a:t>
            </a:r>
            <a:r>
              <a:rPr dirty="0" sz="1400" spc="-45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001F5F"/>
                </a:solidFill>
                <a:latin typeface="Microsoft Sans Serif"/>
                <a:cs typeface="Microsoft Sans Serif"/>
              </a:rPr>
              <a:t>питание</a:t>
            </a:r>
            <a:r>
              <a:rPr dirty="0" sz="1400" spc="-2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001F5F"/>
                </a:solidFill>
                <a:latin typeface="Microsoft Sans Serif"/>
                <a:cs typeface="Microsoft Sans Serif"/>
              </a:rPr>
              <a:t>(при</a:t>
            </a:r>
            <a:r>
              <a:rPr dirty="0" sz="1400" spc="-5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10">
                <a:solidFill>
                  <a:srgbClr val="001F5F"/>
                </a:solidFill>
                <a:latin typeface="Microsoft Sans Serif"/>
                <a:cs typeface="Microsoft Sans Serif"/>
              </a:rPr>
              <a:t>необходимости);</a:t>
            </a:r>
            <a:endParaRPr sz="1400">
              <a:latin typeface="Microsoft Sans Serif"/>
              <a:cs typeface="Microsoft Sans Serif"/>
            </a:endParaRPr>
          </a:p>
          <a:p>
            <a:pPr marL="342265" indent="-342265">
              <a:lnSpc>
                <a:spcPct val="100000"/>
              </a:lnSpc>
              <a:buFont typeface="Wingdings"/>
              <a:buChar char=""/>
              <a:tabLst>
                <a:tab pos="342265" algn="l"/>
              </a:tabLst>
            </a:pPr>
            <a:r>
              <a:rPr dirty="0" sz="1400" b="1">
                <a:solidFill>
                  <a:srgbClr val="001F5F"/>
                </a:solidFill>
                <a:latin typeface="Arial"/>
                <a:cs typeface="Arial"/>
              </a:rPr>
              <a:t>КИМ</a:t>
            </a:r>
            <a:r>
              <a:rPr dirty="0" sz="1400" spc="-40" b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001F5F"/>
                </a:solidFill>
                <a:latin typeface="Microsoft Sans Serif"/>
                <a:cs typeface="Microsoft Sans Serif"/>
              </a:rPr>
              <a:t>(можно</a:t>
            </a:r>
            <a:r>
              <a:rPr dirty="0" sz="1400" spc="-4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10">
                <a:solidFill>
                  <a:srgbClr val="001F5F"/>
                </a:solidFill>
                <a:latin typeface="Microsoft Sans Serif"/>
                <a:cs typeface="Microsoft Sans Serif"/>
              </a:rPr>
              <a:t>делать</a:t>
            </a:r>
            <a:r>
              <a:rPr dirty="0" sz="1400" spc="-45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25">
                <a:solidFill>
                  <a:srgbClr val="001F5F"/>
                </a:solidFill>
                <a:latin typeface="Microsoft Sans Serif"/>
                <a:cs typeface="Microsoft Sans Serif"/>
              </a:rPr>
              <a:t>пометки, </a:t>
            </a:r>
            <a:r>
              <a:rPr dirty="0" sz="1400">
                <a:solidFill>
                  <a:srgbClr val="001F5F"/>
                </a:solidFill>
                <a:latin typeface="Microsoft Sans Serif"/>
                <a:cs typeface="Microsoft Sans Serif"/>
              </a:rPr>
              <a:t>но</a:t>
            </a:r>
            <a:r>
              <a:rPr dirty="0" sz="1400" spc="-25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001F5F"/>
                </a:solidFill>
                <a:latin typeface="Microsoft Sans Serif"/>
                <a:cs typeface="Microsoft Sans Serif"/>
              </a:rPr>
              <a:t>они</a:t>
            </a:r>
            <a:r>
              <a:rPr dirty="0" sz="1400" spc="-15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10">
                <a:solidFill>
                  <a:srgbClr val="001F5F"/>
                </a:solidFill>
                <a:latin typeface="Microsoft Sans Serif"/>
                <a:cs typeface="Microsoft Sans Serif"/>
              </a:rPr>
              <a:t>рассматриваться</a:t>
            </a:r>
            <a:r>
              <a:rPr dirty="0" sz="1400" spc="-45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001F5F"/>
                </a:solidFill>
                <a:latin typeface="Microsoft Sans Serif"/>
                <a:cs typeface="Microsoft Sans Serif"/>
              </a:rPr>
              <a:t>не</a:t>
            </a:r>
            <a:r>
              <a:rPr dirty="0" sz="1400" spc="-2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10">
                <a:solidFill>
                  <a:srgbClr val="001F5F"/>
                </a:solidFill>
                <a:latin typeface="Microsoft Sans Serif"/>
                <a:cs typeface="Microsoft Sans Serif"/>
              </a:rPr>
              <a:t>будут);</a:t>
            </a:r>
            <a:endParaRPr sz="1400">
              <a:latin typeface="Microsoft Sans Serif"/>
              <a:cs typeface="Microsoft Sans Serif"/>
            </a:endParaRPr>
          </a:p>
          <a:p>
            <a:pPr marL="342265" indent="-342265">
              <a:lnSpc>
                <a:spcPct val="100000"/>
              </a:lnSpc>
              <a:buFont typeface="Wingdings"/>
              <a:buChar char=""/>
              <a:tabLst>
                <a:tab pos="342265" algn="l"/>
              </a:tabLst>
            </a:pPr>
            <a:r>
              <a:rPr dirty="0" sz="1400" b="1">
                <a:solidFill>
                  <a:srgbClr val="001F5F"/>
                </a:solidFill>
                <a:latin typeface="Arial"/>
                <a:cs typeface="Arial"/>
              </a:rPr>
              <a:t>черновики</a:t>
            </a:r>
            <a:r>
              <a:rPr dirty="0" sz="1400" spc="-55" b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01F5F"/>
                </a:solidFill>
                <a:latin typeface="Microsoft Sans Serif"/>
                <a:cs typeface="Microsoft Sans Serif"/>
              </a:rPr>
              <a:t>(число</a:t>
            </a:r>
            <a:r>
              <a:rPr dirty="0" sz="1400" spc="-3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001F5F"/>
                </a:solidFill>
                <a:latin typeface="Microsoft Sans Serif"/>
                <a:cs typeface="Microsoft Sans Serif"/>
              </a:rPr>
              <a:t>листов</a:t>
            </a:r>
            <a:r>
              <a:rPr dirty="0" sz="1400" spc="-2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001F5F"/>
                </a:solidFill>
                <a:latin typeface="Microsoft Sans Serif"/>
                <a:cs typeface="Microsoft Sans Serif"/>
              </a:rPr>
              <a:t>не</a:t>
            </a:r>
            <a:r>
              <a:rPr dirty="0" sz="1400" spc="-10">
                <a:solidFill>
                  <a:srgbClr val="001F5F"/>
                </a:solidFill>
                <a:latin typeface="Microsoft Sans Serif"/>
                <a:cs typeface="Microsoft Sans Serif"/>
              </a:rPr>
              <a:t> ограничено,</a:t>
            </a:r>
            <a:r>
              <a:rPr dirty="0" sz="1400" spc="-5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10">
                <a:solidFill>
                  <a:srgbClr val="001F5F"/>
                </a:solidFill>
                <a:latin typeface="Microsoft Sans Serif"/>
                <a:cs typeface="Microsoft Sans Serif"/>
              </a:rPr>
              <a:t>записи </a:t>
            </a:r>
            <a:r>
              <a:rPr dirty="0" sz="1400">
                <a:solidFill>
                  <a:srgbClr val="001F5F"/>
                </a:solidFill>
                <a:latin typeface="Microsoft Sans Serif"/>
                <a:cs typeface="Microsoft Sans Serif"/>
              </a:rPr>
              <a:t>не</a:t>
            </a:r>
            <a:r>
              <a:rPr dirty="0" sz="1400" spc="-15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10">
                <a:solidFill>
                  <a:srgbClr val="001F5F"/>
                </a:solidFill>
                <a:latin typeface="Microsoft Sans Serif"/>
                <a:cs typeface="Microsoft Sans Serif"/>
              </a:rPr>
              <a:t>рассматриваются);</a:t>
            </a:r>
            <a:endParaRPr sz="1400">
              <a:latin typeface="Microsoft Sans Serif"/>
              <a:cs typeface="Microsoft Sans Serif"/>
            </a:endParaRPr>
          </a:p>
          <a:p>
            <a:pPr marL="342265" indent="-342265">
              <a:lnSpc>
                <a:spcPct val="100000"/>
              </a:lnSpc>
              <a:buFont typeface="Wingdings"/>
              <a:buChar char=""/>
              <a:tabLst>
                <a:tab pos="342265" algn="l"/>
              </a:tabLst>
            </a:pPr>
            <a:r>
              <a:rPr dirty="0" sz="1400" b="1">
                <a:solidFill>
                  <a:srgbClr val="001F5F"/>
                </a:solidFill>
                <a:latin typeface="Arial"/>
                <a:cs typeface="Arial"/>
              </a:rPr>
              <a:t>средства</a:t>
            </a:r>
            <a:r>
              <a:rPr dirty="0" sz="1400" spc="-50" b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001F5F"/>
                </a:solidFill>
                <a:latin typeface="Arial"/>
                <a:cs typeface="Arial"/>
              </a:rPr>
              <a:t>обучения</a:t>
            </a:r>
            <a:r>
              <a:rPr dirty="0" sz="1400" spc="-25" b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001F5F"/>
                </a:solidFill>
                <a:latin typeface="Arial"/>
                <a:cs typeface="Arial"/>
              </a:rPr>
              <a:t>и</a:t>
            </a:r>
            <a:r>
              <a:rPr dirty="0" sz="1400" spc="-40" b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001F5F"/>
                </a:solidFill>
                <a:latin typeface="Arial"/>
                <a:cs typeface="Arial"/>
              </a:rPr>
              <a:t>воспитания,</a:t>
            </a:r>
            <a:r>
              <a:rPr dirty="0" sz="1400" spc="-45" b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001F5F"/>
                </a:solidFill>
                <a:latin typeface="Microsoft Sans Serif"/>
                <a:cs typeface="Microsoft Sans Serif"/>
              </a:rPr>
              <a:t>разрешенные</a:t>
            </a:r>
            <a:r>
              <a:rPr dirty="0" sz="1400" spc="-6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001F5F"/>
                </a:solidFill>
                <a:latin typeface="Microsoft Sans Serif"/>
                <a:cs typeface="Microsoft Sans Serif"/>
              </a:rPr>
              <a:t>в</a:t>
            </a:r>
            <a:r>
              <a:rPr dirty="0" sz="1400" spc="-25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10">
                <a:solidFill>
                  <a:srgbClr val="001F5F"/>
                </a:solidFill>
                <a:latin typeface="Microsoft Sans Serif"/>
                <a:cs typeface="Microsoft Sans Serif"/>
              </a:rPr>
              <a:t>соответствии</a:t>
            </a:r>
            <a:r>
              <a:rPr dirty="0" sz="1400" spc="-4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001F5F"/>
                </a:solidFill>
                <a:latin typeface="Microsoft Sans Serif"/>
                <a:cs typeface="Microsoft Sans Serif"/>
              </a:rPr>
              <a:t>с</a:t>
            </a:r>
            <a:r>
              <a:rPr dirty="0" sz="1400" spc="-4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10">
                <a:solidFill>
                  <a:srgbClr val="001F5F"/>
                </a:solidFill>
                <a:latin typeface="Microsoft Sans Serif"/>
                <a:cs typeface="Microsoft Sans Serif"/>
              </a:rPr>
              <a:t>Приказом</a:t>
            </a:r>
            <a:endParaRPr sz="1400">
              <a:latin typeface="Microsoft Sans Serif"/>
              <a:cs typeface="Microsoft Sans Serif"/>
            </a:endParaRPr>
          </a:p>
        </p:txBody>
      </p:sp>
      <p:grpSp>
        <p:nvGrpSpPr>
          <p:cNvPr id="40" name="object 40" descr=""/>
          <p:cNvGrpSpPr/>
          <p:nvPr/>
        </p:nvGrpSpPr>
        <p:grpSpPr>
          <a:xfrm>
            <a:off x="4439411" y="3140964"/>
            <a:ext cx="2993390" cy="2246630"/>
            <a:chOff x="4439411" y="3140964"/>
            <a:chExt cx="2993390" cy="2246630"/>
          </a:xfrm>
        </p:grpSpPr>
        <p:pic>
          <p:nvPicPr>
            <p:cNvPr id="41" name="object 41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4439411" y="3590544"/>
              <a:ext cx="2993136" cy="1796795"/>
            </a:xfrm>
            <a:prstGeom prst="rect">
              <a:avLst/>
            </a:prstGeom>
          </p:spPr>
        </p:pic>
        <p:pic>
          <p:nvPicPr>
            <p:cNvPr id="42" name="object 42" descr="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5169407" y="3140964"/>
              <a:ext cx="1091184" cy="899160"/>
            </a:xfrm>
            <a:prstGeom prst="rect">
              <a:avLst/>
            </a:prstGeom>
          </p:spPr>
        </p:pic>
      </p:grpSp>
      <p:sp>
        <p:nvSpPr>
          <p:cNvPr id="43" name="object 43" descr=""/>
          <p:cNvSpPr txBox="1"/>
          <p:nvPr/>
        </p:nvSpPr>
        <p:spPr>
          <a:xfrm>
            <a:off x="6381750" y="3685794"/>
            <a:ext cx="609600" cy="346075"/>
          </a:xfrm>
          <a:prstGeom prst="rect">
            <a:avLst/>
          </a:prstGeom>
          <a:solidFill>
            <a:srgbClr val="FFFFFF"/>
          </a:solidFill>
          <a:ln w="28955">
            <a:solidFill>
              <a:srgbClr val="000000"/>
            </a:solidFill>
          </a:ln>
        </p:spPr>
        <p:txBody>
          <a:bodyPr wrap="square" lIns="0" tIns="23495" rIns="0" bIns="0" rtlCol="0" vert="horz">
            <a:spAutoFit/>
          </a:bodyPr>
          <a:lstStyle/>
          <a:p>
            <a:pPr marL="142240">
              <a:lnSpc>
                <a:spcPct val="100000"/>
              </a:lnSpc>
              <a:spcBef>
                <a:spcPts val="185"/>
              </a:spcBef>
            </a:pPr>
            <a:r>
              <a:rPr dirty="0" sz="1800" spc="-10" b="1">
                <a:latin typeface="Calibri"/>
                <a:cs typeface="Calibri"/>
              </a:rPr>
              <a:t>1-</a:t>
            </a:r>
            <a:r>
              <a:rPr dirty="0" sz="1800" spc="-50" b="1">
                <a:latin typeface="Calibri"/>
                <a:cs typeface="Calibri"/>
              </a:rPr>
              <a:t>А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44" name="object 44" descr=""/>
          <p:cNvGrpSpPr/>
          <p:nvPr/>
        </p:nvGrpSpPr>
        <p:grpSpPr>
          <a:xfrm>
            <a:off x="4620767" y="4271771"/>
            <a:ext cx="2847340" cy="533400"/>
            <a:chOff x="4620767" y="4271771"/>
            <a:chExt cx="2847340" cy="533400"/>
          </a:xfrm>
        </p:grpSpPr>
        <p:pic>
          <p:nvPicPr>
            <p:cNvPr id="45" name="object 45" descr="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4620767" y="4285487"/>
              <a:ext cx="2769108" cy="438912"/>
            </a:xfrm>
            <a:prstGeom prst="rect">
              <a:avLst/>
            </a:prstGeom>
          </p:spPr>
        </p:pic>
        <p:pic>
          <p:nvPicPr>
            <p:cNvPr id="46" name="object 46" descr="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4722875" y="4271771"/>
              <a:ext cx="2744724" cy="533400"/>
            </a:xfrm>
            <a:prstGeom prst="rect">
              <a:avLst/>
            </a:prstGeom>
          </p:spPr>
        </p:pic>
      </p:grpSp>
      <p:sp>
        <p:nvSpPr>
          <p:cNvPr id="47" name="object 47" descr=""/>
          <p:cNvSpPr txBox="1"/>
          <p:nvPr/>
        </p:nvSpPr>
        <p:spPr>
          <a:xfrm>
            <a:off x="4700015" y="4312920"/>
            <a:ext cx="2662555" cy="332740"/>
          </a:xfrm>
          <a:prstGeom prst="rect">
            <a:avLst/>
          </a:prstGeom>
          <a:solidFill>
            <a:srgbClr val="DCE6F1"/>
          </a:solidFill>
        </p:spPr>
        <p:txBody>
          <a:bodyPr wrap="square" lIns="0" tIns="34290" rIns="0" bIns="0" rtlCol="0" vert="horz">
            <a:spAutoFit/>
          </a:bodyPr>
          <a:lstStyle/>
          <a:p>
            <a:pPr marL="226060">
              <a:lnSpc>
                <a:spcPct val="100000"/>
              </a:lnSpc>
              <a:spcBef>
                <a:spcPts val="270"/>
              </a:spcBef>
            </a:pPr>
            <a:r>
              <a:rPr dirty="0" sz="1600" b="1">
                <a:solidFill>
                  <a:srgbClr val="001F5F"/>
                </a:solidFill>
                <a:latin typeface="Calibri"/>
                <a:cs typeface="Calibri"/>
              </a:rPr>
              <a:t>Место</a:t>
            </a:r>
            <a:r>
              <a:rPr dirty="0" sz="1600" spc="-50" b="1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1600" spc="-10" b="1">
                <a:solidFill>
                  <a:srgbClr val="001F5F"/>
                </a:solidFill>
                <a:latin typeface="Calibri"/>
                <a:cs typeface="Calibri"/>
              </a:rPr>
              <a:t>согласно</a:t>
            </a:r>
            <a:r>
              <a:rPr dirty="0" sz="1600" spc="-55" b="1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1600" spc="-10" b="1">
                <a:solidFill>
                  <a:srgbClr val="001F5F"/>
                </a:solidFill>
                <a:latin typeface="Calibri"/>
                <a:cs typeface="Calibri"/>
              </a:rPr>
              <a:t>рассадке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48" name="object 48" descr=""/>
          <p:cNvGrpSpPr/>
          <p:nvPr/>
        </p:nvGrpSpPr>
        <p:grpSpPr>
          <a:xfrm>
            <a:off x="7968995" y="3255264"/>
            <a:ext cx="3840479" cy="687705"/>
            <a:chOff x="7968995" y="3255264"/>
            <a:chExt cx="3840479" cy="687705"/>
          </a:xfrm>
        </p:grpSpPr>
        <p:pic>
          <p:nvPicPr>
            <p:cNvPr id="49" name="object 49" descr="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7968995" y="3255264"/>
              <a:ext cx="704087" cy="687324"/>
            </a:xfrm>
            <a:prstGeom prst="rect">
              <a:avLst/>
            </a:prstGeom>
          </p:spPr>
        </p:pic>
        <p:pic>
          <p:nvPicPr>
            <p:cNvPr id="50" name="object 50" descr="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8795003" y="3435096"/>
              <a:ext cx="3014472" cy="409955"/>
            </a:xfrm>
            <a:prstGeom prst="rect">
              <a:avLst/>
            </a:prstGeom>
          </p:spPr>
        </p:pic>
        <p:pic>
          <p:nvPicPr>
            <p:cNvPr id="51" name="object 51" descr="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8776715" y="3427476"/>
              <a:ext cx="2683764" cy="480060"/>
            </a:xfrm>
            <a:prstGeom prst="rect">
              <a:avLst/>
            </a:prstGeom>
          </p:spPr>
        </p:pic>
      </p:grpSp>
      <p:sp>
        <p:nvSpPr>
          <p:cNvPr id="52" name="object 52" descr=""/>
          <p:cNvSpPr txBox="1"/>
          <p:nvPr/>
        </p:nvSpPr>
        <p:spPr>
          <a:xfrm>
            <a:off x="8874252" y="3462528"/>
            <a:ext cx="2908300" cy="303530"/>
          </a:xfrm>
          <a:prstGeom prst="rect">
            <a:avLst/>
          </a:prstGeom>
          <a:solidFill>
            <a:srgbClr val="DCE6F1"/>
          </a:solidFill>
        </p:spPr>
        <p:txBody>
          <a:bodyPr wrap="square" lIns="0" tIns="40005" rIns="0" bIns="0" rtlCol="0" vert="horz">
            <a:spAutoFit/>
          </a:bodyPr>
          <a:lstStyle/>
          <a:p>
            <a:pPr marL="90170">
              <a:lnSpc>
                <a:spcPct val="100000"/>
              </a:lnSpc>
              <a:spcBef>
                <a:spcPts val="315"/>
              </a:spcBef>
            </a:pPr>
            <a:r>
              <a:rPr dirty="0" sz="1400" spc="-10">
                <a:solidFill>
                  <a:srgbClr val="001F5F"/>
                </a:solidFill>
                <a:latin typeface="Microsoft Sans Serif"/>
                <a:cs typeface="Microsoft Sans Serif"/>
              </a:rPr>
              <a:t>Ведется</a:t>
            </a:r>
            <a:r>
              <a:rPr dirty="0" sz="1400" spc="-65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10" b="1">
                <a:solidFill>
                  <a:srgbClr val="001F5F"/>
                </a:solidFill>
                <a:latin typeface="Arial"/>
                <a:cs typeface="Arial"/>
              </a:rPr>
              <a:t>видеонаблюдение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53" name="object 53" descr=""/>
          <p:cNvGrpSpPr/>
          <p:nvPr/>
        </p:nvGrpSpPr>
        <p:grpSpPr>
          <a:xfrm>
            <a:off x="8759952" y="4290059"/>
            <a:ext cx="3432175" cy="693420"/>
            <a:chOff x="8759952" y="4290059"/>
            <a:chExt cx="3432175" cy="693420"/>
          </a:xfrm>
        </p:grpSpPr>
        <p:pic>
          <p:nvPicPr>
            <p:cNvPr id="54" name="object 54" descr="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8776716" y="4297679"/>
              <a:ext cx="3415283" cy="623316"/>
            </a:xfrm>
            <a:prstGeom prst="rect">
              <a:avLst/>
            </a:prstGeom>
          </p:spPr>
        </p:pic>
        <p:pic>
          <p:nvPicPr>
            <p:cNvPr id="55" name="object 55" descr="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8759952" y="4290059"/>
              <a:ext cx="3432048" cy="693419"/>
            </a:xfrm>
            <a:prstGeom prst="rect">
              <a:avLst/>
            </a:prstGeom>
          </p:spPr>
        </p:pic>
        <p:sp>
          <p:nvSpPr>
            <p:cNvPr id="56" name="object 56" descr=""/>
            <p:cNvSpPr/>
            <p:nvPr/>
          </p:nvSpPr>
          <p:spPr>
            <a:xfrm>
              <a:off x="8855964" y="4325111"/>
              <a:ext cx="3316604" cy="516890"/>
            </a:xfrm>
            <a:custGeom>
              <a:avLst/>
              <a:gdLst/>
              <a:ahLst/>
              <a:cxnLst/>
              <a:rect l="l" t="t" r="r" b="b"/>
              <a:pathLst>
                <a:path w="3316604" h="516889">
                  <a:moveTo>
                    <a:pt x="3316224" y="0"/>
                  </a:moveTo>
                  <a:lnTo>
                    <a:pt x="0" y="0"/>
                  </a:lnTo>
                  <a:lnTo>
                    <a:pt x="0" y="516636"/>
                  </a:lnTo>
                  <a:lnTo>
                    <a:pt x="3316224" y="516636"/>
                  </a:lnTo>
                  <a:lnTo>
                    <a:pt x="3316224" y="0"/>
                  </a:lnTo>
                  <a:close/>
                </a:path>
              </a:pathLst>
            </a:custGeom>
            <a:solidFill>
              <a:srgbClr val="DCE6F1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7" name="object 57" descr=""/>
          <p:cNvSpPr txBox="1"/>
          <p:nvPr/>
        </p:nvSpPr>
        <p:spPr>
          <a:xfrm>
            <a:off x="8948039" y="4352671"/>
            <a:ext cx="3145790" cy="4533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  <a:tabLst>
                <a:tab pos="1177925" algn="l"/>
                <a:tab pos="1962785" algn="l"/>
                <a:tab pos="2953385" algn="l"/>
              </a:tabLst>
            </a:pPr>
            <a:r>
              <a:rPr dirty="0" sz="1400" spc="-10">
                <a:solidFill>
                  <a:srgbClr val="001F5F"/>
                </a:solidFill>
                <a:latin typeface="Microsoft Sans Serif"/>
                <a:cs typeface="Microsoft Sans Serif"/>
              </a:rPr>
              <a:t>Участники</a:t>
            </a:r>
            <a:r>
              <a:rPr dirty="0" sz="1400">
                <a:solidFill>
                  <a:srgbClr val="001F5F"/>
                </a:solidFill>
                <a:latin typeface="Microsoft Sans Serif"/>
                <a:cs typeface="Microsoft Sans Serif"/>
              </a:rPr>
              <a:t>	</a:t>
            </a:r>
            <a:r>
              <a:rPr dirty="0" sz="1400" spc="-10">
                <a:solidFill>
                  <a:srgbClr val="001F5F"/>
                </a:solidFill>
                <a:latin typeface="Microsoft Sans Serif"/>
                <a:cs typeface="Microsoft Sans Serif"/>
              </a:rPr>
              <a:t>могут</a:t>
            </a:r>
            <a:r>
              <a:rPr dirty="0" sz="1400">
                <a:solidFill>
                  <a:srgbClr val="001F5F"/>
                </a:solidFill>
                <a:latin typeface="Microsoft Sans Serif"/>
                <a:cs typeface="Microsoft Sans Serif"/>
              </a:rPr>
              <a:t>	</a:t>
            </a:r>
            <a:r>
              <a:rPr dirty="0" sz="1400" spc="-10">
                <a:solidFill>
                  <a:srgbClr val="001F5F"/>
                </a:solidFill>
                <a:latin typeface="Microsoft Sans Serif"/>
                <a:cs typeface="Microsoft Sans Serif"/>
              </a:rPr>
              <a:t>следить</a:t>
            </a:r>
            <a:r>
              <a:rPr dirty="0" sz="1400">
                <a:solidFill>
                  <a:srgbClr val="001F5F"/>
                </a:solidFill>
                <a:latin typeface="Microsoft Sans Serif"/>
                <a:cs typeface="Microsoft Sans Serif"/>
              </a:rPr>
              <a:t>	</a:t>
            </a:r>
            <a:r>
              <a:rPr dirty="0" sz="1400" spc="-25">
                <a:solidFill>
                  <a:srgbClr val="001F5F"/>
                </a:solidFill>
                <a:latin typeface="Microsoft Sans Serif"/>
                <a:cs typeface="Microsoft Sans Serif"/>
              </a:rPr>
              <a:t>за</a:t>
            </a:r>
            <a:endParaRPr sz="14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r>
              <a:rPr dirty="0" sz="1400" spc="-10">
                <a:solidFill>
                  <a:srgbClr val="001F5F"/>
                </a:solidFill>
                <a:latin typeface="Microsoft Sans Serif"/>
                <a:cs typeface="Microsoft Sans Serif"/>
              </a:rPr>
              <a:t>временем</a:t>
            </a:r>
            <a:r>
              <a:rPr dirty="0" sz="1400" spc="-4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001F5F"/>
                </a:solidFill>
                <a:latin typeface="Microsoft Sans Serif"/>
                <a:cs typeface="Microsoft Sans Serif"/>
              </a:rPr>
              <a:t>по</a:t>
            </a:r>
            <a:r>
              <a:rPr dirty="0" sz="1400" spc="5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001F5F"/>
                </a:solidFill>
                <a:latin typeface="Microsoft Sans Serif"/>
                <a:cs typeface="Microsoft Sans Serif"/>
              </a:rPr>
              <a:t>часам</a:t>
            </a:r>
            <a:r>
              <a:rPr dirty="0" sz="1400" spc="-45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001F5F"/>
                </a:solidFill>
                <a:latin typeface="Microsoft Sans Serif"/>
                <a:cs typeface="Microsoft Sans Serif"/>
              </a:rPr>
              <a:t>в</a:t>
            </a:r>
            <a:r>
              <a:rPr dirty="0" sz="1400" spc="5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10">
                <a:solidFill>
                  <a:srgbClr val="001F5F"/>
                </a:solidFill>
                <a:latin typeface="Microsoft Sans Serif"/>
                <a:cs typeface="Microsoft Sans Serif"/>
              </a:rPr>
              <a:t>аудитории</a:t>
            </a:r>
            <a:endParaRPr sz="1400">
              <a:latin typeface="Microsoft Sans Serif"/>
              <a:cs typeface="Microsoft Sans Serif"/>
            </a:endParaRPr>
          </a:p>
        </p:txBody>
      </p:sp>
      <p:pic>
        <p:nvPicPr>
          <p:cNvPr id="58" name="object 58" descr="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8174735" y="4256532"/>
            <a:ext cx="512064" cy="512063"/>
          </a:xfrm>
          <a:prstGeom prst="rect">
            <a:avLst/>
          </a:prstGeom>
        </p:spPr>
      </p:pic>
      <p:sp>
        <p:nvSpPr>
          <p:cNvPr id="59" name="object 59" descr=""/>
          <p:cNvSpPr txBox="1"/>
          <p:nvPr/>
        </p:nvSpPr>
        <p:spPr>
          <a:xfrm>
            <a:off x="1059281" y="5247513"/>
            <a:ext cx="9810750" cy="10934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b="1">
                <a:solidFill>
                  <a:srgbClr val="FF0000"/>
                </a:solidFill>
                <a:latin typeface="Arial"/>
                <a:cs typeface="Arial"/>
              </a:rPr>
              <a:t>Замена</a:t>
            </a:r>
            <a:r>
              <a:rPr dirty="0" sz="1400" spc="-50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400" spc="-10" b="1">
                <a:solidFill>
                  <a:srgbClr val="FF0000"/>
                </a:solidFill>
                <a:latin typeface="Arial"/>
                <a:cs typeface="Arial"/>
              </a:rPr>
              <a:t>экзаменационного</a:t>
            </a:r>
            <a:r>
              <a:rPr dirty="0" sz="1400" spc="-55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400" spc="-10" b="1">
                <a:solidFill>
                  <a:srgbClr val="FF0000"/>
                </a:solidFill>
                <a:latin typeface="Arial"/>
                <a:cs typeface="Arial"/>
              </a:rPr>
              <a:t>комплекта</a:t>
            </a:r>
            <a:r>
              <a:rPr dirty="0" sz="1400" spc="-40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400" spc="-10" b="1">
                <a:solidFill>
                  <a:srgbClr val="FF0000"/>
                </a:solidFill>
                <a:latin typeface="Arial"/>
                <a:cs typeface="Arial"/>
              </a:rPr>
              <a:t>(ПОЛНОСТЬЮ)</a:t>
            </a:r>
            <a:r>
              <a:rPr dirty="0" sz="1400" spc="-30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01F5F"/>
                </a:solidFill>
                <a:latin typeface="Microsoft Sans Serif"/>
                <a:cs typeface="Microsoft Sans Serif"/>
              </a:rPr>
              <a:t>(в</a:t>
            </a:r>
            <a:r>
              <a:rPr dirty="0" sz="1400" spc="-1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001F5F"/>
                </a:solidFill>
                <a:latin typeface="Microsoft Sans Serif"/>
                <a:cs typeface="Microsoft Sans Serif"/>
              </a:rPr>
              <a:t>случае</a:t>
            </a:r>
            <a:r>
              <a:rPr dirty="0" sz="1400" spc="-25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001F5F"/>
                </a:solidFill>
                <a:latin typeface="Microsoft Sans Serif"/>
                <a:cs typeface="Microsoft Sans Serif"/>
              </a:rPr>
              <a:t>его</a:t>
            </a:r>
            <a:r>
              <a:rPr dirty="0" sz="1400" spc="-2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001F5F"/>
                </a:solidFill>
                <a:latin typeface="Microsoft Sans Serif"/>
                <a:cs typeface="Microsoft Sans Serif"/>
              </a:rPr>
              <a:t>брака</a:t>
            </a:r>
            <a:r>
              <a:rPr dirty="0" sz="1400" spc="-35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001F5F"/>
                </a:solidFill>
                <a:latin typeface="Microsoft Sans Serif"/>
                <a:cs typeface="Microsoft Sans Serif"/>
              </a:rPr>
              <a:t>или</a:t>
            </a:r>
            <a:r>
              <a:rPr dirty="0" sz="1400" spc="-5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10">
                <a:solidFill>
                  <a:srgbClr val="001F5F"/>
                </a:solidFill>
                <a:latin typeface="Microsoft Sans Serif"/>
                <a:cs typeface="Microsoft Sans Serif"/>
              </a:rPr>
              <a:t>некомплектности);</a:t>
            </a:r>
            <a:endParaRPr sz="14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400" b="1">
                <a:solidFill>
                  <a:srgbClr val="FF0000"/>
                </a:solidFill>
                <a:latin typeface="Arial"/>
                <a:cs typeface="Arial"/>
              </a:rPr>
              <a:t>Посещение</a:t>
            </a:r>
            <a:r>
              <a:rPr dirty="0" sz="1400" spc="-70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FF0000"/>
                </a:solidFill>
                <a:latin typeface="Arial"/>
                <a:cs typeface="Arial"/>
              </a:rPr>
              <a:t>во</a:t>
            </a:r>
            <a:r>
              <a:rPr dirty="0" sz="1400" spc="-50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FF0000"/>
                </a:solidFill>
                <a:latin typeface="Arial"/>
                <a:cs typeface="Arial"/>
              </a:rPr>
              <a:t>время</a:t>
            </a:r>
            <a:r>
              <a:rPr dirty="0" sz="1400" spc="-65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FF0000"/>
                </a:solidFill>
                <a:latin typeface="Arial"/>
                <a:cs typeface="Arial"/>
              </a:rPr>
              <a:t>экзамена</a:t>
            </a:r>
            <a:r>
              <a:rPr dirty="0" sz="1400" spc="-75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FF0000"/>
                </a:solidFill>
                <a:latin typeface="Arial"/>
                <a:cs typeface="Arial"/>
              </a:rPr>
              <a:t>туалетной</a:t>
            </a:r>
            <a:r>
              <a:rPr dirty="0" sz="1400" spc="5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FF0000"/>
                </a:solidFill>
                <a:latin typeface="Arial"/>
                <a:cs typeface="Arial"/>
              </a:rPr>
              <a:t>комнаты</a:t>
            </a:r>
            <a:r>
              <a:rPr dirty="0" sz="1400" spc="-45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FF0000"/>
                </a:solidFill>
                <a:latin typeface="Arial"/>
                <a:cs typeface="Arial"/>
              </a:rPr>
              <a:t>или</a:t>
            </a:r>
            <a:r>
              <a:rPr dirty="0" sz="1400" spc="-60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400" spc="-10" b="1">
                <a:solidFill>
                  <a:srgbClr val="FF0000"/>
                </a:solidFill>
                <a:latin typeface="Arial"/>
                <a:cs typeface="Arial"/>
              </a:rPr>
              <a:t>медицинского</a:t>
            </a:r>
            <a:r>
              <a:rPr dirty="0" sz="1400" spc="-75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FF0000"/>
                </a:solidFill>
                <a:latin typeface="Arial"/>
                <a:cs typeface="Arial"/>
              </a:rPr>
              <a:t>пункта</a:t>
            </a:r>
            <a:r>
              <a:rPr dirty="0" sz="1400" spc="5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01F5F"/>
                </a:solidFill>
                <a:latin typeface="Microsoft Sans Serif"/>
                <a:cs typeface="Microsoft Sans Serif"/>
              </a:rPr>
              <a:t>(время</a:t>
            </a:r>
            <a:r>
              <a:rPr dirty="0" sz="1400" spc="-45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20">
                <a:solidFill>
                  <a:srgbClr val="001F5F"/>
                </a:solidFill>
                <a:latin typeface="Microsoft Sans Serif"/>
                <a:cs typeface="Microsoft Sans Serif"/>
              </a:rPr>
              <a:t>экзамена</a:t>
            </a:r>
            <a:r>
              <a:rPr dirty="0" sz="1400" spc="-65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001F5F"/>
                </a:solidFill>
                <a:latin typeface="Microsoft Sans Serif"/>
                <a:cs typeface="Microsoft Sans Serif"/>
              </a:rPr>
              <a:t>не</a:t>
            </a:r>
            <a:r>
              <a:rPr dirty="0" sz="1400" spc="-3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10">
                <a:solidFill>
                  <a:srgbClr val="001F5F"/>
                </a:solidFill>
                <a:latin typeface="Microsoft Sans Serif"/>
                <a:cs typeface="Microsoft Sans Serif"/>
              </a:rPr>
              <a:t>продлевается);</a:t>
            </a:r>
            <a:endParaRPr sz="14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dirty="0" sz="1400" b="1">
                <a:solidFill>
                  <a:srgbClr val="FF0000"/>
                </a:solidFill>
                <a:latin typeface="Arial"/>
                <a:cs typeface="Arial"/>
              </a:rPr>
              <a:t>При</a:t>
            </a:r>
            <a:r>
              <a:rPr dirty="0" sz="1400" spc="-45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400" spc="-20" b="1">
                <a:solidFill>
                  <a:srgbClr val="FF0000"/>
                </a:solidFill>
                <a:latin typeface="Arial"/>
                <a:cs typeface="Arial"/>
              </a:rPr>
              <a:t>плохом</a:t>
            </a:r>
            <a:r>
              <a:rPr dirty="0" sz="1400" spc="-45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400" spc="-10" b="1">
                <a:solidFill>
                  <a:srgbClr val="FF0000"/>
                </a:solidFill>
                <a:latin typeface="Arial"/>
                <a:cs typeface="Arial"/>
              </a:rPr>
              <a:t>самочувствии</a:t>
            </a:r>
            <a:r>
              <a:rPr dirty="0" sz="1400" spc="-5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001F5F"/>
                </a:solidFill>
                <a:latin typeface="Microsoft Sans Serif"/>
                <a:cs typeface="Microsoft Sans Serif"/>
              </a:rPr>
              <a:t>необходимо</a:t>
            </a:r>
            <a:r>
              <a:rPr dirty="0" sz="1400" spc="-35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10">
                <a:solidFill>
                  <a:srgbClr val="001F5F"/>
                </a:solidFill>
                <a:latin typeface="Microsoft Sans Serif"/>
                <a:cs typeface="Microsoft Sans Serif"/>
              </a:rPr>
              <a:t>сразу</a:t>
            </a:r>
            <a:r>
              <a:rPr dirty="0" sz="1400" spc="-6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dirty="0" sz="1400" b="1">
                <a:solidFill>
                  <a:srgbClr val="FF0000"/>
                </a:solidFill>
                <a:latin typeface="Arial"/>
                <a:cs typeface="Arial"/>
              </a:rPr>
              <a:t>сообщить</a:t>
            </a:r>
            <a:r>
              <a:rPr dirty="0" sz="1400" spc="-40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400" spc="-10" b="1">
                <a:solidFill>
                  <a:srgbClr val="FF0000"/>
                </a:solidFill>
                <a:latin typeface="Arial"/>
                <a:cs typeface="Arial"/>
              </a:rPr>
              <a:t>организатору</a:t>
            </a:r>
            <a:r>
              <a:rPr dirty="0" sz="1400" spc="-45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FF0000"/>
                </a:solidFill>
                <a:latin typeface="Arial"/>
                <a:cs typeface="Arial"/>
              </a:rPr>
              <a:t>в</a:t>
            </a:r>
            <a:r>
              <a:rPr dirty="0" sz="1400" spc="-40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400" spc="-10" b="1">
                <a:solidFill>
                  <a:srgbClr val="FF0000"/>
                </a:solidFill>
                <a:latin typeface="Arial"/>
                <a:cs typeface="Arial"/>
              </a:rPr>
              <a:t>аудитории</a:t>
            </a:r>
            <a:r>
              <a:rPr dirty="0" sz="1400" spc="-10" b="1">
                <a:solidFill>
                  <a:srgbClr val="001F5F"/>
                </a:solidFill>
                <a:latin typeface="Arial"/>
                <a:cs typeface="Arial"/>
              </a:rPr>
              <a:t>;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400" spc="-10" b="1">
                <a:solidFill>
                  <a:srgbClr val="FF0000"/>
                </a:solidFill>
                <a:latin typeface="Arial"/>
                <a:cs typeface="Arial"/>
              </a:rPr>
              <a:t>Досрочное</a:t>
            </a:r>
            <a:r>
              <a:rPr dirty="0" sz="1400" spc="-55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400" spc="-10" b="1">
                <a:solidFill>
                  <a:srgbClr val="FF0000"/>
                </a:solidFill>
                <a:latin typeface="Arial"/>
                <a:cs typeface="Arial"/>
              </a:rPr>
              <a:t>завершение</a:t>
            </a:r>
            <a:r>
              <a:rPr dirty="0" sz="1400" spc="-65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FF0000"/>
                </a:solidFill>
                <a:latin typeface="Arial"/>
                <a:cs typeface="Arial"/>
              </a:rPr>
              <a:t>экзамена</a:t>
            </a:r>
            <a:r>
              <a:rPr dirty="0" sz="1400" spc="-70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FF0000"/>
                </a:solidFill>
                <a:latin typeface="Arial"/>
                <a:cs typeface="Arial"/>
              </a:rPr>
              <a:t>по</a:t>
            </a:r>
            <a:r>
              <a:rPr dirty="0" sz="1400" spc="-45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400" spc="-10" b="1">
                <a:solidFill>
                  <a:srgbClr val="FF0000"/>
                </a:solidFill>
                <a:latin typeface="Arial"/>
                <a:cs typeface="Arial"/>
              </a:rPr>
              <a:t>состоянию</a:t>
            </a:r>
            <a:r>
              <a:rPr dirty="0" sz="1400" spc="-35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FF0000"/>
                </a:solidFill>
                <a:latin typeface="Arial"/>
                <a:cs typeface="Arial"/>
              </a:rPr>
              <a:t>здоровья</a:t>
            </a:r>
            <a:r>
              <a:rPr dirty="0" sz="1400" spc="-55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FF0000"/>
                </a:solidFill>
                <a:latin typeface="Arial"/>
                <a:cs typeface="Arial"/>
              </a:rPr>
              <a:t>или</a:t>
            </a:r>
            <a:r>
              <a:rPr dirty="0" sz="1400" spc="-45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FF0000"/>
                </a:solidFill>
                <a:latin typeface="Arial"/>
                <a:cs typeface="Arial"/>
              </a:rPr>
              <a:t>другим</a:t>
            </a:r>
            <a:r>
              <a:rPr dirty="0" sz="1400" spc="-5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FF0000"/>
                </a:solidFill>
                <a:latin typeface="Arial"/>
                <a:cs typeface="Arial"/>
              </a:rPr>
              <a:t>объективным</a:t>
            </a:r>
            <a:r>
              <a:rPr dirty="0" sz="1400" spc="-50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400" spc="-10" b="1">
                <a:solidFill>
                  <a:srgbClr val="FF0000"/>
                </a:solidFill>
                <a:latin typeface="Arial"/>
                <a:cs typeface="Arial"/>
              </a:rPr>
              <a:t>причинам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400" spc="-10">
                <a:solidFill>
                  <a:srgbClr val="001F5F"/>
                </a:solidFill>
                <a:latin typeface="Microsoft Sans Serif"/>
                <a:cs typeface="Microsoft Sans Serif"/>
              </a:rPr>
              <a:t>(участник</a:t>
            </a:r>
            <a:r>
              <a:rPr dirty="0" sz="1400" spc="-45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20">
                <a:solidFill>
                  <a:srgbClr val="001F5F"/>
                </a:solidFill>
                <a:latin typeface="Microsoft Sans Serif"/>
                <a:cs typeface="Microsoft Sans Serif"/>
              </a:rPr>
              <a:t>покидает</a:t>
            </a:r>
            <a:r>
              <a:rPr dirty="0" sz="1400" spc="-25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10">
                <a:solidFill>
                  <a:srgbClr val="001F5F"/>
                </a:solidFill>
                <a:latin typeface="Microsoft Sans Serif"/>
                <a:cs typeface="Microsoft Sans Serif"/>
              </a:rPr>
              <a:t>аудиторию</a:t>
            </a:r>
            <a:r>
              <a:rPr dirty="0" sz="1400" spc="-4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001F5F"/>
                </a:solidFill>
                <a:latin typeface="Microsoft Sans Serif"/>
                <a:cs typeface="Microsoft Sans Serif"/>
              </a:rPr>
              <a:t>не</a:t>
            </a:r>
            <a:r>
              <a:rPr dirty="0" sz="1400" spc="-25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10">
                <a:solidFill>
                  <a:srgbClr val="001F5F"/>
                </a:solidFill>
                <a:latin typeface="Microsoft Sans Serif"/>
                <a:cs typeface="Microsoft Sans Serif"/>
              </a:rPr>
              <a:t>дожидаясь</a:t>
            </a:r>
            <a:r>
              <a:rPr dirty="0" sz="1400" spc="-4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10">
                <a:solidFill>
                  <a:srgbClr val="001F5F"/>
                </a:solidFill>
                <a:latin typeface="Microsoft Sans Serif"/>
                <a:cs typeface="Microsoft Sans Serif"/>
              </a:rPr>
              <a:t>окончания</a:t>
            </a:r>
            <a:r>
              <a:rPr dirty="0" sz="1400" spc="-45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10">
                <a:solidFill>
                  <a:srgbClr val="001F5F"/>
                </a:solidFill>
                <a:latin typeface="Microsoft Sans Serif"/>
                <a:cs typeface="Microsoft Sans Serif"/>
              </a:rPr>
              <a:t>экзамена).</a:t>
            </a:r>
            <a:endParaRPr sz="1400">
              <a:latin typeface="Microsoft Sans Serif"/>
              <a:cs typeface="Microsoft Sans Serif"/>
            </a:endParaRPr>
          </a:p>
        </p:txBody>
      </p:sp>
      <p:pic>
        <p:nvPicPr>
          <p:cNvPr id="60" name="object 60" descr=""/>
          <p:cNvPicPr/>
          <p:nvPr/>
        </p:nvPicPr>
        <p:blipFill>
          <a:blip r:embed="rId28" cstate="print"/>
          <a:stretch>
            <a:fillRect/>
          </a:stretch>
        </p:blipFill>
        <p:spPr>
          <a:xfrm>
            <a:off x="182879" y="5527547"/>
            <a:ext cx="716280" cy="78181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41375" y="86868"/>
            <a:ext cx="585216" cy="1016507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68196" y="291084"/>
            <a:ext cx="1485900" cy="1706880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2028825" y="538683"/>
            <a:ext cx="491490" cy="940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0" spc="-50" b="1">
                <a:solidFill>
                  <a:srgbClr val="C55A11"/>
                </a:solidFill>
                <a:latin typeface="Arial"/>
                <a:cs typeface="Arial"/>
              </a:rPr>
              <a:t>?</a:t>
            </a:r>
            <a:endParaRPr sz="6000">
              <a:latin typeface="Arial"/>
              <a:cs typeface="Arial"/>
            </a:endParaRPr>
          </a:p>
        </p:txBody>
      </p:sp>
      <p:grpSp>
        <p:nvGrpSpPr>
          <p:cNvPr id="5" name="object 5" descr=""/>
          <p:cNvGrpSpPr/>
          <p:nvPr/>
        </p:nvGrpSpPr>
        <p:grpSpPr>
          <a:xfrm>
            <a:off x="2532888" y="845819"/>
            <a:ext cx="9322435" cy="436245"/>
            <a:chOff x="2532888" y="845819"/>
            <a:chExt cx="9322435" cy="436245"/>
          </a:xfrm>
        </p:grpSpPr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532888" y="845819"/>
              <a:ext cx="9322308" cy="435863"/>
            </a:xfrm>
            <a:prstGeom prst="rect">
              <a:avLst/>
            </a:prstGeom>
          </p:spPr>
        </p:pic>
        <p:sp>
          <p:nvSpPr>
            <p:cNvPr id="7" name="object 7" descr=""/>
            <p:cNvSpPr/>
            <p:nvPr/>
          </p:nvSpPr>
          <p:spPr>
            <a:xfrm>
              <a:off x="2578354" y="867917"/>
              <a:ext cx="9222105" cy="335280"/>
            </a:xfrm>
            <a:custGeom>
              <a:avLst/>
              <a:gdLst/>
              <a:ahLst/>
              <a:cxnLst/>
              <a:rect l="l" t="t" r="r" b="b"/>
              <a:pathLst>
                <a:path w="9222105" h="335280">
                  <a:moveTo>
                    <a:pt x="9221724" y="0"/>
                  </a:moveTo>
                  <a:lnTo>
                    <a:pt x="0" y="0"/>
                  </a:lnTo>
                  <a:lnTo>
                    <a:pt x="0" y="335279"/>
                  </a:lnTo>
                  <a:lnTo>
                    <a:pt x="9221724" y="335279"/>
                  </a:lnTo>
                  <a:lnTo>
                    <a:pt x="9221724" y="0"/>
                  </a:lnTo>
                  <a:close/>
                </a:path>
              </a:pathLst>
            </a:custGeom>
            <a:solidFill>
              <a:srgbClr val="F8CAA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2575052" y="864742"/>
              <a:ext cx="9228455" cy="347980"/>
            </a:xfrm>
            <a:custGeom>
              <a:avLst/>
              <a:gdLst/>
              <a:ahLst/>
              <a:cxnLst/>
              <a:rect l="l" t="t" r="r" b="b"/>
              <a:pathLst>
                <a:path w="9228455" h="347980">
                  <a:moveTo>
                    <a:pt x="3302" y="0"/>
                  </a:moveTo>
                  <a:lnTo>
                    <a:pt x="3302" y="347853"/>
                  </a:lnTo>
                </a:path>
                <a:path w="9228455" h="347980">
                  <a:moveTo>
                    <a:pt x="9225026" y="0"/>
                  </a:moveTo>
                  <a:lnTo>
                    <a:pt x="9225026" y="347853"/>
                  </a:lnTo>
                </a:path>
                <a:path w="9228455" h="347980">
                  <a:moveTo>
                    <a:pt x="0" y="3175"/>
                  </a:moveTo>
                  <a:lnTo>
                    <a:pt x="9228328" y="3175"/>
                  </a:lnTo>
                </a:path>
              </a:pathLst>
            </a:custGeom>
            <a:ln w="6480">
              <a:solidFill>
                <a:srgbClr val="F0C5B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2575052" y="1193838"/>
              <a:ext cx="9228455" cy="19050"/>
            </a:xfrm>
            <a:custGeom>
              <a:avLst/>
              <a:gdLst/>
              <a:ahLst/>
              <a:cxnLst/>
              <a:rect l="l" t="t" r="r" b="b"/>
              <a:pathLst>
                <a:path w="9228455" h="19050">
                  <a:moveTo>
                    <a:pt x="0" y="18719"/>
                  </a:moveTo>
                  <a:lnTo>
                    <a:pt x="9228328" y="18719"/>
                  </a:lnTo>
                  <a:lnTo>
                    <a:pt x="9228328" y="0"/>
                  </a:lnTo>
                  <a:lnTo>
                    <a:pt x="0" y="0"/>
                  </a:lnTo>
                  <a:lnTo>
                    <a:pt x="0" y="1871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 descr=""/>
          <p:cNvSpPr txBox="1"/>
          <p:nvPr/>
        </p:nvSpPr>
        <p:spPr>
          <a:xfrm>
            <a:off x="2581593" y="896873"/>
            <a:ext cx="921575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88265">
              <a:lnSpc>
                <a:spcPct val="100000"/>
              </a:lnSpc>
              <a:spcBef>
                <a:spcPts val="95"/>
              </a:spcBef>
            </a:pPr>
            <a:r>
              <a:rPr dirty="0" sz="1600" spc="-10" b="1">
                <a:solidFill>
                  <a:srgbClr val="C55A11"/>
                </a:solidFill>
                <a:latin typeface="Arial"/>
                <a:cs typeface="Arial"/>
              </a:rPr>
              <a:t>Планируется</a:t>
            </a:r>
            <a:r>
              <a:rPr dirty="0" sz="1600" spc="-20" b="1">
                <a:solidFill>
                  <a:srgbClr val="C55A11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C55A11"/>
                </a:solidFill>
                <a:latin typeface="Arial"/>
                <a:cs typeface="Arial"/>
              </a:rPr>
              <a:t>ли</a:t>
            </a:r>
            <a:r>
              <a:rPr dirty="0" sz="1600" spc="-55" b="1">
                <a:solidFill>
                  <a:srgbClr val="C55A11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C55A11"/>
                </a:solidFill>
                <a:latin typeface="Arial"/>
                <a:cs typeface="Arial"/>
              </a:rPr>
              <a:t>изменение</a:t>
            </a:r>
            <a:r>
              <a:rPr dirty="0" sz="1600" spc="-50" b="1">
                <a:solidFill>
                  <a:srgbClr val="C55A11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C55A11"/>
                </a:solidFill>
                <a:latin typeface="Arial"/>
                <a:cs typeface="Arial"/>
              </a:rPr>
              <a:t>условий</a:t>
            </a:r>
            <a:r>
              <a:rPr dirty="0" sz="1600" spc="-25" b="1">
                <a:solidFill>
                  <a:srgbClr val="C55A11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C55A11"/>
                </a:solidFill>
                <a:latin typeface="Arial"/>
                <a:cs typeface="Arial"/>
              </a:rPr>
              <a:t>проведения</a:t>
            </a:r>
            <a:r>
              <a:rPr dirty="0" sz="1600" spc="-45" b="1">
                <a:solidFill>
                  <a:srgbClr val="C55A11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C55A11"/>
                </a:solidFill>
                <a:latin typeface="Arial"/>
                <a:cs typeface="Arial"/>
              </a:rPr>
              <a:t>ГИА</a:t>
            </a:r>
            <a:r>
              <a:rPr dirty="0" sz="1600" spc="-60" b="1">
                <a:solidFill>
                  <a:srgbClr val="C55A11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C55A11"/>
                </a:solidFill>
                <a:latin typeface="Arial"/>
                <a:cs typeface="Arial"/>
              </a:rPr>
              <a:t>для</a:t>
            </a:r>
            <a:r>
              <a:rPr dirty="0" sz="1600" spc="-60" b="1">
                <a:solidFill>
                  <a:srgbClr val="C55A11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C55A11"/>
                </a:solidFill>
                <a:latin typeface="Arial"/>
                <a:cs typeface="Arial"/>
              </a:rPr>
              <a:t>участников</a:t>
            </a:r>
            <a:r>
              <a:rPr dirty="0" sz="1600" spc="-20" b="1">
                <a:solidFill>
                  <a:srgbClr val="C55A11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C55A11"/>
                </a:solidFill>
                <a:latin typeface="Arial"/>
                <a:cs typeface="Arial"/>
              </a:rPr>
              <a:t>ОГЭ</a:t>
            </a:r>
            <a:r>
              <a:rPr dirty="0" sz="1600" spc="-50" b="1">
                <a:solidFill>
                  <a:srgbClr val="C55A11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C55A11"/>
                </a:solidFill>
                <a:latin typeface="Arial"/>
                <a:cs typeface="Arial"/>
              </a:rPr>
              <a:t>с</a:t>
            </a:r>
            <a:r>
              <a:rPr dirty="0" sz="1600" spc="-70" b="1">
                <a:solidFill>
                  <a:srgbClr val="C55A11"/>
                </a:solidFill>
                <a:latin typeface="Arial"/>
                <a:cs typeface="Arial"/>
              </a:rPr>
              <a:t> </a:t>
            </a:r>
            <a:r>
              <a:rPr dirty="0" sz="1600" spc="-20" b="1">
                <a:solidFill>
                  <a:srgbClr val="C55A11"/>
                </a:solidFill>
                <a:latin typeface="Arial"/>
                <a:cs typeface="Arial"/>
              </a:rPr>
              <a:t>ОВЗ?</a:t>
            </a:r>
            <a:endParaRPr sz="1600">
              <a:latin typeface="Arial"/>
              <a:cs typeface="Arial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2515870" y="193928"/>
            <a:ext cx="7009130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latin typeface="Arial"/>
                <a:cs typeface="Arial"/>
              </a:rPr>
              <a:t>Участники</a:t>
            </a:r>
            <a:r>
              <a:rPr dirty="0" sz="2400" spc="-4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с</a:t>
            </a:r>
            <a:r>
              <a:rPr dirty="0" sz="2400" spc="-4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ОВЗ,</a:t>
            </a:r>
            <a:r>
              <a:rPr dirty="0" sz="2400" spc="-60">
                <a:latin typeface="Arial"/>
                <a:cs typeface="Arial"/>
              </a:rPr>
              <a:t> </a:t>
            </a:r>
            <a:r>
              <a:rPr dirty="0" sz="2400" spc="-30">
                <a:latin typeface="Arial"/>
                <a:cs typeface="Arial"/>
              </a:rPr>
              <a:t>дети-</a:t>
            </a:r>
            <a:r>
              <a:rPr dirty="0" sz="2400">
                <a:latin typeface="Arial"/>
                <a:cs typeface="Arial"/>
              </a:rPr>
              <a:t>инвалиды</a:t>
            </a:r>
            <a:r>
              <a:rPr dirty="0" sz="2400" spc="-3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и</a:t>
            </a:r>
            <a:r>
              <a:rPr dirty="0" sz="2400" spc="-55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инвалиды</a:t>
            </a:r>
            <a:endParaRPr sz="2400">
              <a:latin typeface="Arial"/>
              <a:cs typeface="Arial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2448814" y="1457020"/>
            <a:ext cx="8480425" cy="14008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solidFill>
                  <a:srgbClr val="FF0000"/>
                </a:solidFill>
                <a:latin typeface="Calibri"/>
                <a:cs typeface="Calibri"/>
              </a:rPr>
              <a:t>Для</a:t>
            </a:r>
            <a:r>
              <a:rPr dirty="0" sz="1800" spc="-3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FF0000"/>
                </a:solidFill>
                <a:latin typeface="Calibri"/>
                <a:cs typeface="Calibri"/>
              </a:rPr>
              <a:t>организации</a:t>
            </a:r>
            <a:r>
              <a:rPr dirty="0" sz="1800" spc="-3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FF0000"/>
                </a:solidFill>
                <a:latin typeface="Calibri"/>
                <a:cs typeface="Calibri"/>
              </a:rPr>
              <a:t>ППЭ</a:t>
            </a:r>
            <a:r>
              <a:rPr dirty="0" sz="1800" spc="-3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FF0000"/>
                </a:solidFill>
                <a:latin typeface="Calibri"/>
                <a:cs typeface="Calibri"/>
              </a:rPr>
              <a:t>на</a:t>
            </a:r>
            <a:r>
              <a:rPr dirty="0" sz="1800" spc="-3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800" spc="-10" b="1">
                <a:solidFill>
                  <a:srgbClr val="FF0000"/>
                </a:solidFill>
                <a:latin typeface="Calibri"/>
                <a:cs typeface="Calibri"/>
              </a:rPr>
              <a:t>дому,</a:t>
            </a:r>
            <a:r>
              <a:rPr dirty="0" sz="1800" spc="-4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FF0000"/>
                </a:solidFill>
                <a:latin typeface="Calibri"/>
                <a:cs typeface="Calibri"/>
              </a:rPr>
              <a:t>в</a:t>
            </a:r>
            <a:r>
              <a:rPr dirty="0" sz="1800" spc="-3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800" spc="-10" b="1">
                <a:solidFill>
                  <a:srgbClr val="FF0000"/>
                </a:solidFill>
                <a:latin typeface="Calibri"/>
                <a:cs typeface="Calibri"/>
              </a:rPr>
              <a:t>отдельной</a:t>
            </a:r>
            <a:r>
              <a:rPr dirty="0" sz="1800" spc="-4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800" spc="-10" b="1">
                <a:solidFill>
                  <a:srgbClr val="FF0000"/>
                </a:solidFill>
                <a:latin typeface="Calibri"/>
                <a:cs typeface="Calibri"/>
              </a:rPr>
              <a:t>аудитории,</a:t>
            </a:r>
            <a:r>
              <a:rPr dirty="0" sz="1800" spc="-7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FF0000"/>
                </a:solidFill>
                <a:latin typeface="Calibri"/>
                <a:cs typeface="Calibri"/>
              </a:rPr>
              <a:t>в</a:t>
            </a:r>
            <a:r>
              <a:rPr dirty="0" sz="1800" spc="-3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800" spc="-10" b="1">
                <a:solidFill>
                  <a:srgbClr val="FF0000"/>
                </a:solidFill>
                <a:latin typeface="Calibri"/>
                <a:cs typeface="Calibri"/>
              </a:rPr>
              <a:t>медицинской</a:t>
            </a:r>
            <a:r>
              <a:rPr dirty="0" sz="1800" spc="-5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800" spc="-10" b="1">
                <a:solidFill>
                  <a:srgbClr val="FF0000"/>
                </a:solidFill>
                <a:latin typeface="Calibri"/>
                <a:cs typeface="Calibri"/>
              </a:rPr>
              <a:t>организации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dirty="0" sz="1800" spc="-10" b="1">
                <a:solidFill>
                  <a:srgbClr val="FF0000"/>
                </a:solidFill>
                <a:latin typeface="Calibri"/>
                <a:cs typeface="Calibri"/>
              </a:rPr>
              <a:t>необходимо:</a:t>
            </a:r>
            <a:endParaRPr sz="18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buFont typeface="Wingdings"/>
              <a:buChar char=""/>
              <a:tabLst>
                <a:tab pos="354965" algn="l"/>
              </a:tabLst>
            </a:pPr>
            <a:r>
              <a:rPr dirty="0" sz="1800" b="1">
                <a:solidFill>
                  <a:srgbClr val="001F5F"/>
                </a:solidFill>
                <a:latin typeface="Calibri"/>
                <a:cs typeface="Calibri"/>
              </a:rPr>
              <a:t>заключение</a:t>
            </a:r>
            <a:r>
              <a:rPr dirty="0" sz="1800" spc="-75" b="1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1800" spc="-10" b="1">
                <a:solidFill>
                  <a:srgbClr val="001F5F"/>
                </a:solidFill>
                <a:latin typeface="Calibri"/>
                <a:cs typeface="Calibri"/>
              </a:rPr>
              <a:t>медицинской</a:t>
            </a:r>
            <a:r>
              <a:rPr dirty="0" sz="1800" spc="-65" b="1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1800" spc="-10" b="1">
                <a:solidFill>
                  <a:srgbClr val="001F5F"/>
                </a:solidFill>
                <a:latin typeface="Calibri"/>
                <a:cs typeface="Calibri"/>
              </a:rPr>
              <a:t>организации;</a:t>
            </a:r>
            <a:endParaRPr sz="18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buFont typeface="Wingdings"/>
              <a:buChar char=""/>
              <a:tabLst>
                <a:tab pos="354965" algn="l"/>
              </a:tabLst>
            </a:pPr>
            <a:r>
              <a:rPr dirty="0" sz="1800" spc="-10" b="1">
                <a:solidFill>
                  <a:srgbClr val="001F5F"/>
                </a:solidFill>
                <a:latin typeface="Calibri"/>
                <a:cs typeface="Calibri"/>
              </a:rPr>
              <a:t>рекомендации</a:t>
            </a:r>
            <a:r>
              <a:rPr dirty="0" sz="1800" spc="-20" b="1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1800" spc="-10" b="1">
                <a:solidFill>
                  <a:srgbClr val="001F5F"/>
                </a:solidFill>
                <a:latin typeface="Calibri"/>
                <a:cs typeface="Calibri"/>
              </a:rPr>
              <a:t>ПМПК;</a:t>
            </a:r>
            <a:endParaRPr sz="18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buFont typeface="Wingdings"/>
              <a:buChar char=""/>
              <a:tabLst>
                <a:tab pos="354965" algn="l"/>
              </a:tabLst>
            </a:pPr>
            <a:r>
              <a:rPr dirty="0" sz="1800" b="1">
                <a:solidFill>
                  <a:srgbClr val="001F5F"/>
                </a:solidFill>
                <a:latin typeface="Calibri"/>
                <a:cs typeface="Calibri"/>
              </a:rPr>
              <a:t>справка,</a:t>
            </a:r>
            <a:r>
              <a:rPr dirty="0" sz="1800" spc="-45" b="1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1800" spc="-10" b="1">
                <a:solidFill>
                  <a:srgbClr val="001F5F"/>
                </a:solidFill>
                <a:latin typeface="Calibri"/>
                <a:cs typeface="Calibri"/>
              </a:rPr>
              <a:t>подтверждающая</a:t>
            </a:r>
            <a:r>
              <a:rPr dirty="0" sz="1800" spc="-55" b="1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1F5F"/>
                </a:solidFill>
                <a:latin typeface="Calibri"/>
                <a:cs typeface="Calibri"/>
              </a:rPr>
              <a:t>факт</a:t>
            </a:r>
            <a:r>
              <a:rPr dirty="0" sz="1800" spc="-25" b="1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1F5F"/>
                </a:solidFill>
                <a:latin typeface="Calibri"/>
                <a:cs typeface="Calibri"/>
              </a:rPr>
              <a:t>инвалидности</a:t>
            </a:r>
            <a:r>
              <a:rPr dirty="0" sz="1800" spc="-55" b="1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1800" spc="-10" b="1">
                <a:solidFill>
                  <a:srgbClr val="001F5F"/>
                </a:solidFill>
                <a:latin typeface="Calibri"/>
                <a:cs typeface="Calibri"/>
              </a:rPr>
              <a:t>(МСЭ).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3" name="object 13" descr=""/>
          <p:cNvGrpSpPr/>
          <p:nvPr/>
        </p:nvGrpSpPr>
        <p:grpSpPr>
          <a:xfrm>
            <a:off x="513587" y="2971800"/>
            <a:ext cx="5633085" cy="3278504"/>
            <a:chOff x="513587" y="2971800"/>
            <a:chExt cx="5633085" cy="3278504"/>
          </a:xfrm>
        </p:grpSpPr>
        <p:pic>
          <p:nvPicPr>
            <p:cNvPr id="14" name="object 14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13587" y="2971800"/>
              <a:ext cx="5632704" cy="3278124"/>
            </a:xfrm>
            <a:prstGeom prst="rect">
              <a:avLst/>
            </a:prstGeom>
          </p:spPr>
        </p:pic>
        <p:sp>
          <p:nvSpPr>
            <p:cNvPr id="15" name="object 15" descr=""/>
            <p:cNvSpPr/>
            <p:nvPr/>
          </p:nvSpPr>
          <p:spPr>
            <a:xfrm>
              <a:off x="550925" y="3009138"/>
              <a:ext cx="5506720" cy="3152140"/>
            </a:xfrm>
            <a:custGeom>
              <a:avLst/>
              <a:gdLst/>
              <a:ahLst/>
              <a:cxnLst/>
              <a:rect l="l" t="t" r="r" b="b"/>
              <a:pathLst>
                <a:path w="5506720" h="3152140">
                  <a:moveTo>
                    <a:pt x="5190998" y="0"/>
                  </a:moveTo>
                  <a:lnTo>
                    <a:pt x="315163" y="0"/>
                  </a:lnTo>
                  <a:lnTo>
                    <a:pt x="268589" y="3417"/>
                  </a:lnTo>
                  <a:lnTo>
                    <a:pt x="224137" y="13343"/>
                  </a:lnTo>
                  <a:lnTo>
                    <a:pt x="182295" y="29292"/>
                  </a:lnTo>
                  <a:lnTo>
                    <a:pt x="143550" y="50775"/>
                  </a:lnTo>
                  <a:lnTo>
                    <a:pt x="108390" y="77306"/>
                  </a:lnTo>
                  <a:lnTo>
                    <a:pt x="77302" y="108398"/>
                  </a:lnTo>
                  <a:lnTo>
                    <a:pt x="50773" y="143563"/>
                  </a:lnTo>
                  <a:lnTo>
                    <a:pt x="29291" y="182315"/>
                  </a:lnTo>
                  <a:lnTo>
                    <a:pt x="13343" y="224165"/>
                  </a:lnTo>
                  <a:lnTo>
                    <a:pt x="3417" y="268627"/>
                  </a:lnTo>
                  <a:lnTo>
                    <a:pt x="0" y="315213"/>
                  </a:lnTo>
                  <a:lnTo>
                    <a:pt x="0" y="2836468"/>
                  </a:lnTo>
                  <a:lnTo>
                    <a:pt x="3417" y="2883039"/>
                  </a:lnTo>
                  <a:lnTo>
                    <a:pt x="13343" y="2927489"/>
                  </a:lnTo>
                  <a:lnTo>
                    <a:pt x="29291" y="2969330"/>
                  </a:lnTo>
                  <a:lnTo>
                    <a:pt x="50773" y="3008075"/>
                  </a:lnTo>
                  <a:lnTo>
                    <a:pt x="77302" y="3043236"/>
                  </a:lnTo>
                  <a:lnTo>
                    <a:pt x="108390" y="3074325"/>
                  </a:lnTo>
                  <a:lnTo>
                    <a:pt x="143550" y="3100855"/>
                  </a:lnTo>
                  <a:lnTo>
                    <a:pt x="182295" y="3122338"/>
                  </a:lnTo>
                  <a:lnTo>
                    <a:pt x="224137" y="3138287"/>
                  </a:lnTo>
                  <a:lnTo>
                    <a:pt x="268589" y="3148214"/>
                  </a:lnTo>
                  <a:lnTo>
                    <a:pt x="315163" y="3151632"/>
                  </a:lnTo>
                  <a:lnTo>
                    <a:pt x="5190998" y="3151632"/>
                  </a:lnTo>
                  <a:lnTo>
                    <a:pt x="5237584" y="3148214"/>
                  </a:lnTo>
                  <a:lnTo>
                    <a:pt x="5282046" y="3138287"/>
                  </a:lnTo>
                  <a:lnTo>
                    <a:pt x="5323896" y="3122338"/>
                  </a:lnTo>
                  <a:lnTo>
                    <a:pt x="5362648" y="3100855"/>
                  </a:lnTo>
                  <a:lnTo>
                    <a:pt x="5397813" y="3074325"/>
                  </a:lnTo>
                  <a:lnTo>
                    <a:pt x="5428905" y="3043236"/>
                  </a:lnTo>
                  <a:lnTo>
                    <a:pt x="5455436" y="3008075"/>
                  </a:lnTo>
                  <a:lnTo>
                    <a:pt x="5476919" y="2969330"/>
                  </a:lnTo>
                  <a:lnTo>
                    <a:pt x="5492868" y="2927489"/>
                  </a:lnTo>
                  <a:lnTo>
                    <a:pt x="5502794" y="2883039"/>
                  </a:lnTo>
                  <a:lnTo>
                    <a:pt x="5506212" y="2836468"/>
                  </a:lnTo>
                  <a:lnTo>
                    <a:pt x="5506212" y="315213"/>
                  </a:lnTo>
                  <a:lnTo>
                    <a:pt x="5502794" y="268627"/>
                  </a:lnTo>
                  <a:lnTo>
                    <a:pt x="5492868" y="224165"/>
                  </a:lnTo>
                  <a:lnTo>
                    <a:pt x="5476919" y="182315"/>
                  </a:lnTo>
                  <a:lnTo>
                    <a:pt x="5455436" y="143563"/>
                  </a:lnTo>
                  <a:lnTo>
                    <a:pt x="5428905" y="108398"/>
                  </a:lnTo>
                  <a:lnTo>
                    <a:pt x="5397813" y="77306"/>
                  </a:lnTo>
                  <a:lnTo>
                    <a:pt x="5362648" y="50775"/>
                  </a:lnTo>
                  <a:lnTo>
                    <a:pt x="5323896" y="29292"/>
                  </a:lnTo>
                  <a:lnTo>
                    <a:pt x="5282046" y="13343"/>
                  </a:lnTo>
                  <a:lnTo>
                    <a:pt x="5237584" y="3417"/>
                  </a:lnTo>
                  <a:lnTo>
                    <a:pt x="5190998" y="0"/>
                  </a:lnTo>
                  <a:close/>
                </a:path>
              </a:pathLst>
            </a:custGeom>
            <a:solidFill>
              <a:srgbClr val="D7DFE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550925" y="3009138"/>
              <a:ext cx="5506720" cy="3152140"/>
            </a:xfrm>
            <a:custGeom>
              <a:avLst/>
              <a:gdLst/>
              <a:ahLst/>
              <a:cxnLst/>
              <a:rect l="l" t="t" r="r" b="b"/>
              <a:pathLst>
                <a:path w="5506720" h="3152140">
                  <a:moveTo>
                    <a:pt x="0" y="315213"/>
                  </a:moveTo>
                  <a:lnTo>
                    <a:pt x="3417" y="268627"/>
                  </a:lnTo>
                  <a:lnTo>
                    <a:pt x="13343" y="224165"/>
                  </a:lnTo>
                  <a:lnTo>
                    <a:pt x="29291" y="182315"/>
                  </a:lnTo>
                  <a:lnTo>
                    <a:pt x="50773" y="143563"/>
                  </a:lnTo>
                  <a:lnTo>
                    <a:pt x="77302" y="108398"/>
                  </a:lnTo>
                  <a:lnTo>
                    <a:pt x="108390" y="77306"/>
                  </a:lnTo>
                  <a:lnTo>
                    <a:pt x="143550" y="50775"/>
                  </a:lnTo>
                  <a:lnTo>
                    <a:pt x="182295" y="29292"/>
                  </a:lnTo>
                  <a:lnTo>
                    <a:pt x="224137" y="13343"/>
                  </a:lnTo>
                  <a:lnTo>
                    <a:pt x="268589" y="3417"/>
                  </a:lnTo>
                  <a:lnTo>
                    <a:pt x="315163" y="0"/>
                  </a:lnTo>
                  <a:lnTo>
                    <a:pt x="5190998" y="0"/>
                  </a:lnTo>
                  <a:lnTo>
                    <a:pt x="5237584" y="3417"/>
                  </a:lnTo>
                  <a:lnTo>
                    <a:pt x="5282046" y="13343"/>
                  </a:lnTo>
                  <a:lnTo>
                    <a:pt x="5323896" y="29292"/>
                  </a:lnTo>
                  <a:lnTo>
                    <a:pt x="5362648" y="50775"/>
                  </a:lnTo>
                  <a:lnTo>
                    <a:pt x="5397813" y="77306"/>
                  </a:lnTo>
                  <a:lnTo>
                    <a:pt x="5428905" y="108398"/>
                  </a:lnTo>
                  <a:lnTo>
                    <a:pt x="5455436" y="143563"/>
                  </a:lnTo>
                  <a:lnTo>
                    <a:pt x="5476919" y="182315"/>
                  </a:lnTo>
                  <a:lnTo>
                    <a:pt x="5492868" y="224165"/>
                  </a:lnTo>
                  <a:lnTo>
                    <a:pt x="5502794" y="268627"/>
                  </a:lnTo>
                  <a:lnTo>
                    <a:pt x="5506212" y="315213"/>
                  </a:lnTo>
                  <a:lnTo>
                    <a:pt x="5506212" y="2836468"/>
                  </a:lnTo>
                  <a:lnTo>
                    <a:pt x="5502794" y="2883039"/>
                  </a:lnTo>
                  <a:lnTo>
                    <a:pt x="5492868" y="2927489"/>
                  </a:lnTo>
                  <a:lnTo>
                    <a:pt x="5476919" y="2969330"/>
                  </a:lnTo>
                  <a:lnTo>
                    <a:pt x="5455436" y="3008075"/>
                  </a:lnTo>
                  <a:lnTo>
                    <a:pt x="5428905" y="3043236"/>
                  </a:lnTo>
                  <a:lnTo>
                    <a:pt x="5397813" y="3074325"/>
                  </a:lnTo>
                  <a:lnTo>
                    <a:pt x="5362648" y="3100855"/>
                  </a:lnTo>
                  <a:lnTo>
                    <a:pt x="5323896" y="3122338"/>
                  </a:lnTo>
                  <a:lnTo>
                    <a:pt x="5282046" y="3138287"/>
                  </a:lnTo>
                  <a:lnTo>
                    <a:pt x="5237584" y="3148214"/>
                  </a:lnTo>
                  <a:lnTo>
                    <a:pt x="5190998" y="3151632"/>
                  </a:lnTo>
                  <a:lnTo>
                    <a:pt x="315163" y="3151632"/>
                  </a:lnTo>
                  <a:lnTo>
                    <a:pt x="268589" y="3148214"/>
                  </a:lnTo>
                  <a:lnTo>
                    <a:pt x="224137" y="3138287"/>
                  </a:lnTo>
                  <a:lnTo>
                    <a:pt x="182295" y="3122338"/>
                  </a:lnTo>
                  <a:lnTo>
                    <a:pt x="143550" y="3100855"/>
                  </a:lnTo>
                  <a:lnTo>
                    <a:pt x="108390" y="3074325"/>
                  </a:lnTo>
                  <a:lnTo>
                    <a:pt x="77302" y="3043236"/>
                  </a:lnTo>
                  <a:lnTo>
                    <a:pt x="50773" y="3008075"/>
                  </a:lnTo>
                  <a:lnTo>
                    <a:pt x="29291" y="2969330"/>
                  </a:lnTo>
                  <a:lnTo>
                    <a:pt x="13343" y="2927489"/>
                  </a:lnTo>
                  <a:lnTo>
                    <a:pt x="3417" y="2883039"/>
                  </a:lnTo>
                  <a:lnTo>
                    <a:pt x="0" y="2836468"/>
                  </a:lnTo>
                  <a:lnTo>
                    <a:pt x="0" y="315213"/>
                  </a:lnTo>
                  <a:close/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7" name="object 17" descr=""/>
          <p:cNvGrpSpPr/>
          <p:nvPr/>
        </p:nvGrpSpPr>
        <p:grpSpPr>
          <a:xfrm>
            <a:off x="6688835" y="2999232"/>
            <a:ext cx="5158740" cy="3291840"/>
            <a:chOff x="6688835" y="2999232"/>
            <a:chExt cx="5158740" cy="3291840"/>
          </a:xfrm>
        </p:grpSpPr>
        <p:pic>
          <p:nvPicPr>
            <p:cNvPr id="18" name="object 18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688835" y="2999232"/>
              <a:ext cx="5158739" cy="3291840"/>
            </a:xfrm>
            <a:prstGeom prst="rect">
              <a:avLst/>
            </a:prstGeom>
          </p:spPr>
        </p:pic>
        <p:sp>
          <p:nvSpPr>
            <p:cNvPr id="19" name="object 19" descr=""/>
            <p:cNvSpPr/>
            <p:nvPr/>
          </p:nvSpPr>
          <p:spPr>
            <a:xfrm>
              <a:off x="6726173" y="3036570"/>
              <a:ext cx="5032375" cy="3165475"/>
            </a:xfrm>
            <a:custGeom>
              <a:avLst/>
              <a:gdLst/>
              <a:ahLst/>
              <a:cxnLst/>
              <a:rect l="l" t="t" r="r" b="b"/>
              <a:pathLst>
                <a:path w="5032375" h="3165475">
                  <a:moveTo>
                    <a:pt x="4715764" y="0"/>
                  </a:moveTo>
                  <a:lnTo>
                    <a:pt x="316483" y="0"/>
                  </a:lnTo>
                  <a:lnTo>
                    <a:pt x="269724" y="3432"/>
                  </a:lnTo>
                  <a:lnTo>
                    <a:pt x="225092" y="13402"/>
                  </a:lnTo>
                  <a:lnTo>
                    <a:pt x="183078" y="29420"/>
                  </a:lnTo>
                  <a:lnTo>
                    <a:pt x="144171" y="50996"/>
                  </a:lnTo>
                  <a:lnTo>
                    <a:pt x="108862" y="77640"/>
                  </a:lnTo>
                  <a:lnTo>
                    <a:pt x="77640" y="108862"/>
                  </a:lnTo>
                  <a:lnTo>
                    <a:pt x="50996" y="144171"/>
                  </a:lnTo>
                  <a:lnTo>
                    <a:pt x="29420" y="183078"/>
                  </a:lnTo>
                  <a:lnTo>
                    <a:pt x="13402" y="225092"/>
                  </a:lnTo>
                  <a:lnTo>
                    <a:pt x="3432" y="269724"/>
                  </a:lnTo>
                  <a:lnTo>
                    <a:pt x="0" y="316483"/>
                  </a:lnTo>
                  <a:lnTo>
                    <a:pt x="0" y="2848813"/>
                  </a:lnTo>
                  <a:lnTo>
                    <a:pt x="3432" y="2895587"/>
                  </a:lnTo>
                  <a:lnTo>
                    <a:pt x="13402" y="2940231"/>
                  </a:lnTo>
                  <a:lnTo>
                    <a:pt x="29420" y="2982255"/>
                  </a:lnTo>
                  <a:lnTo>
                    <a:pt x="50996" y="3021168"/>
                  </a:lnTo>
                  <a:lnTo>
                    <a:pt x="77640" y="3056482"/>
                  </a:lnTo>
                  <a:lnTo>
                    <a:pt x="108862" y="3087706"/>
                  </a:lnTo>
                  <a:lnTo>
                    <a:pt x="144171" y="3114351"/>
                  </a:lnTo>
                  <a:lnTo>
                    <a:pt x="183078" y="3135928"/>
                  </a:lnTo>
                  <a:lnTo>
                    <a:pt x="225092" y="3151946"/>
                  </a:lnTo>
                  <a:lnTo>
                    <a:pt x="269724" y="3161915"/>
                  </a:lnTo>
                  <a:lnTo>
                    <a:pt x="316483" y="3165347"/>
                  </a:lnTo>
                  <a:lnTo>
                    <a:pt x="4715764" y="3165347"/>
                  </a:lnTo>
                  <a:lnTo>
                    <a:pt x="4762523" y="3161915"/>
                  </a:lnTo>
                  <a:lnTo>
                    <a:pt x="4807155" y="3151946"/>
                  </a:lnTo>
                  <a:lnTo>
                    <a:pt x="4849169" y="3135928"/>
                  </a:lnTo>
                  <a:lnTo>
                    <a:pt x="4888076" y="3114351"/>
                  </a:lnTo>
                  <a:lnTo>
                    <a:pt x="4923385" y="3087706"/>
                  </a:lnTo>
                  <a:lnTo>
                    <a:pt x="4954607" y="3056482"/>
                  </a:lnTo>
                  <a:lnTo>
                    <a:pt x="4981251" y="3021168"/>
                  </a:lnTo>
                  <a:lnTo>
                    <a:pt x="5002827" y="2982255"/>
                  </a:lnTo>
                  <a:lnTo>
                    <a:pt x="5018845" y="2940231"/>
                  </a:lnTo>
                  <a:lnTo>
                    <a:pt x="5028815" y="2895587"/>
                  </a:lnTo>
                  <a:lnTo>
                    <a:pt x="5032248" y="2848813"/>
                  </a:lnTo>
                  <a:lnTo>
                    <a:pt x="5032248" y="316483"/>
                  </a:lnTo>
                  <a:lnTo>
                    <a:pt x="5028815" y="269724"/>
                  </a:lnTo>
                  <a:lnTo>
                    <a:pt x="5018845" y="225092"/>
                  </a:lnTo>
                  <a:lnTo>
                    <a:pt x="5002827" y="183078"/>
                  </a:lnTo>
                  <a:lnTo>
                    <a:pt x="4981251" y="144171"/>
                  </a:lnTo>
                  <a:lnTo>
                    <a:pt x="4954607" y="108862"/>
                  </a:lnTo>
                  <a:lnTo>
                    <a:pt x="4923385" y="77640"/>
                  </a:lnTo>
                  <a:lnTo>
                    <a:pt x="4888076" y="50996"/>
                  </a:lnTo>
                  <a:lnTo>
                    <a:pt x="4849169" y="29420"/>
                  </a:lnTo>
                  <a:lnTo>
                    <a:pt x="4807155" y="13402"/>
                  </a:lnTo>
                  <a:lnTo>
                    <a:pt x="4762523" y="3432"/>
                  </a:lnTo>
                  <a:lnTo>
                    <a:pt x="4715764" y="0"/>
                  </a:lnTo>
                  <a:close/>
                </a:path>
              </a:pathLst>
            </a:custGeom>
            <a:solidFill>
              <a:srgbClr val="D7DFE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 descr=""/>
            <p:cNvSpPr/>
            <p:nvPr/>
          </p:nvSpPr>
          <p:spPr>
            <a:xfrm>
              <a:off x="6726173" y="3036570"/>
              <a:ext cx="5032375" cy="3165475"/>
            </a:xfrm>
            <a:custGeom>
              <a:avLst/>
              <a:gdLst/>
              <a:ahLst/>
              <a:cxnLst/>
              <a:rect l="l" t="t" r="r" b="b"/>
              <a:pathLst>
                <a:path w="5032375" h="3165475">
                  <a:moveTo>
                    <a:pt x="0" y="316483"/>
                  </a:moveTo>
                  <a:lnTo>
                    <a:pt x="3432" y="269724"/>
                  </a:lnTo>
                  <a:lnTo>
                    <a:pt x="13402" y="225092"/>
                  </a:lnTo>
                  <a:lnTo>
                    <a:pt x="29420" y="183078"/>
                  </a:lnTo>
                  <a:lnTo>
                    <a:pt x="50996" y="144171"/>
                  </a:lnTo>
                  <a:lnTo>
                    <a:pt x="77640" y="108862"/>
                  </a:lnTo>
                  <a:lnTo>
                    <a:pt x="108862" y="77640"/>
                  </a:lnTo>
                  <a:lnTo>
                    <a:pt x="144171" y="50996"/>
                  </a:lnTo>
                  <a:lnTo>
                    <a:pt x="183078" y="29420"/>
                  </a:lnTo>
                  <a:lnTo>
                    <a:pt x="225092" y="13402"/>
                  </a:lnTo>
                  <a:lnTo>
                    <a:pt x="269724" y="3432"/>
                  </a:lnTo>
                  <a:lnTo>
                    <a:pt x="316483" y="0"/>
                  </a:lnTo>
                  <a:lnTo>
                    <a:pt x="4715764" y="0"/>
                  </a:lnTo>
                  <a:lnTo>
                    <a:pt x="4762523" y="3432"/>
                  </a:lnTo>
                  <a:lnTo>
                    <a:pt x="4807155" y="13402"/>
                  </a:lnTo>
                  <a:lnTo>
                    <a:pt x="4849169" y="29420"/>
                  </a:lnTo>
                  <a:lnTo>
                    <a:pt x="4888076" y="50996"/>
                  </a:lnTo>
                  <a:lnTo>
                    <a:pt x="4923385" y="77640"/>
                  </a:lnTo>
                  <a:lnTo>
                    <a:pt x="4954607" y="108862"/>
                  </a:lnTo>
                  <a:lnTo>
                    <a:pt x="4981251" y="144171"/>
                  </a:lnTo>
                  <a:lnTo>
                    <a:pt x="5002827" y="183078"/>
                  </a:lnTo>
                  <a:lnTo>
                    <a:pt x="5018845" y="225092"/>
                  </a:lnTo>
                  <a:lnTo>
                    <a:pt x="5028815" y="269724"/>
                  </a:lnTo>
                  <a:lnTo>
                    <a:pt x="5032248" y="316483"/>
                  </a:lnTo>
                  <a:lnTo>
                    <a:pt x="5032248" y="2848813"/>
                  </a:lnTo>
                  <a:lnTo>
                    <a:pt x="5028815" y="2895587"/>
                  </a:lnTo>
                  <a:lnTo>
                    <a:pt x="5018845" y="2940231"/>
                  </a:lnTo>
                  <a:lnTo>
                    <a:pt x="5002827" y="2982255"/>
                  </a:lnTo>
                  <a:lnTo>
                    <a:pt x="4981251" y="3021168"/>
                  </a:lnTo>
                  <a:lnTo>
                    <a:pt x="4954607" y="3056482"/>
                  </a:lnTo>
                  <a:lnTo>
                    <a:pt x="4923385" y="3087706"/>
                  </a:lnTo>
                  <a:lnTo>
                    <a:pt x="4888076" y="3114351"/>
                  </a:lnTo>
                  <a:lnTo>
                    <a:pt x="4849169" y="3135928"/>
                  </a:lnTo>
                  <a:lnTo>
                    <a:pt x="4807155" y="3151946"/>
                  </a:lnTo>
                  <a:lnTo>
                    <a:pt x="4762523" y="3161915"/>
                  </a:lnTo>
                  <a:lnTo>
                    <a:pt x="4715764" y="3165347"/>
                  </a:lnTo>
                  <a:lnTo>
                    <a:pt x="316483" y="3165347"/>
                  </a:lnTo>
                  <a:lnTo>
                    <a:pt x="269724" y="3161915"/>
                  </a:lnTo>
                  <a:lnTo>
                    <a:pt x="225092" y="3151946"/>
                  </a:lnTo>
                  <a:lnTo>
                    <a:pt x="183078" y="3135928"/>
                  </a:lnTo>
                  <a:lnTo>
                    <a:pt x="144171" y="3114351"/>
                  </a:lnTo>
                  <a:lnTo>
                    <a:pt x="108862" y="3087706"/>
                  </a:lnTo>
                  <a:lnTo>
                    <a:pt x="77640" y="3056482"/>
                  </a:lnTo>
                  <a:lnTo>
                    <a:pt x="50996" y="3021168"/>
                  </a:lnTo>
                  <a:lnTo>
                    <a:pt x="29420" y="2982255"/>
                  </a:lnTo>
                  <a:lnTo>
                    <a:pt x="13402" y="2940231"/>
                  </a:lnTo>
                  <a:lnTo>
                    <a:pt x="3432" y="2895587"/>
                  </a:lnTo>
                  <a:lnTo>
                    <a:pt x="0" y="2848813"/>
                  </a:lnTo>
                  <a:lnTo>
                    <a:pt x="0" y="316483"/>
                  </a:lnTo>
                  <a:close/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1" name="object 21" descr=""/>
          <p:cNvSpPr txBox="1"/>
          <p:nvPr/>
        </p:nvSpPr>
        <p:spPr>
          <a:xfrm>
            <a:off x="807516" y="3214497"/>
            <a:ext cx="4717415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b="1">
                <a:solidFill>
                  <a:srgbClr val="FF0000"/>
                </a:solidFill>
                <a:latin typeface="Arial"/>
                <a:cs typeface="Arial"/>
              </a:rPr>
              <a:t>При</a:t>
            </a:r>
            <a:r>
              <a:rPr dirty="0" sz="1400" spc="-5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FF0000"/>
                </a:solidFill>
                <a:latin typeface="Arial"/>
                <a:cs typeface="Arial"/>
              </a:rPr>
              <a:t>наличии</a:t>
            </a:r>
            <a:r>
              <a:rPr dirty="0" sz="1400" spc="-30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FF0000"/>
                </a:solidFill>
                <a:latin typeface="Arial"/>
                <a:cs typeface="Arial"/>
              </a:rPr>
              <a:t>справки</a:t>
            </a:r>
            <a:r>
              <a:rPr dirty="0" sz="1400" spc="-25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FF0000"/>
                </a:solidFill>
                <a:latin typeface="Arial"/>
                <a:cs typeface="Arial"/>
              </a:rPr>
              <a:t>МСЭ</a:t>
            </a:r>
            <a:r>
              <a:rPr dirty="0" sz="1400" spc="-20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FF0000"/>
                </a:solidFill>
                <a:latin typeface="Arial"/>
                <a:cs typeface="Arial"/>
              </a:rPr>
              <a:t>или</a:t>
            </a:r>
            <a:r>
              <a:rPr dirty="0" sz="1400" spc="-10" b="1">
                <a:solidFill>
                  <a:srgbClr val="FF0000"/>
                </a:solidFill>
                <a:latin typeface="Arial"/>
                <a:cs typeface="Arial"/>
              </a:rPr>
              <a:t> рекомендаций</a:t>
            </a:r>
            <a:r>
              <a:rPr dirty="0" sz="1400" spc="-35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400" spc="-10" b="1">
                <a:solidFill>
                  <a:srgbClr val="FF0000"/>
                </a:solidFill>
                <a:latin typeface="Arial"/>
                <a:cs typeface="Arial"/>
              </a:rPr>
              <a:t>ПМПК:</a:t>
            </a:r>
            <a:endParaRPr sz="1400">
              <a:latin typeface="Arial"/>
              <a:cs typeface="Arial"/>
            </a:endParaRPr>
          </a:p>
        </p:txBody>
      </p:sp>
      <p:sp>
        <p:nvSpPr>
          <p:cNvPr id="22" name="object 22" descr=""/>
          <p:cNvSpPr txBox="1"/>
          <p:nvPr/>
        </p:nvSpPr>
        <p:spPr>
          <a:xfrm>
            <a:off x="807516" y="3641216"/>
            <a:ext cx="499427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100"/>
              </a:spcBef>
              <a:buFont typeface="Wingdings"/>
              <a:buChar char=""/>
              <a:tabLst>
                <a:tab pos="299085" algn="l"/>
                <a:tab pos="1501775" algn="l"/>
                <a:tab pos="3568700" algn="l"/>
                <a:tab pos="4763135" algn="l"/>
              </a:tabLst>
            </a:pPr>
            <a:r>
              <a:rPr dirty="0" sz="1400" spc="-10" b="1">
                <a:solidFill>
                  <a:srgbClr val="001F5F"/>
                </a:solidFill>
                <a:latin typeface="Arial"/>
                <a:cs typeface="Arial"/>
              </a:rPr>
              <a:t>увеличена</a:t>
            </a:r>
            <a:r>
              <a:rPr dirty="0" sz="1400" b="1">
                <a:solidFill>
                  <a:srgbClr val="001F5F"/>
                </a:solidFill>
                <a:latin typeface="Arial"/>
                <a:cs typeface="Arial"/>
              </a:rPr>
              <a:t>	</a:t>
            </a:r>
            <a:r>
              <a:rPr dirty="0" sz="1400" spc="-10" b="1">
                <a:solidFill>
                  <a:srgbClr val="001F5F"/>
                </a:solidFill>
                <a:latin typeface="Arial"/>
                <a:cs typeface="Arial"/>
              </a:rPr>
              <a:t>продолжительность</a:t>
            </a:r>
            <a:r>
              <a:rPr dirty="0" sz="1400" b="1">
                <a:solidFill>
                  <a:srgbClr val="001F5F"/>
                </a:solidFill>
                <a:latin typeface="Arial"/>
                <a:cs typeface="Arial"/>
              </a:rPr>
              <a:t>	</a:t>
            </a:r>
            <a:r>
              <a:rPr dirty="0" sz="1400" spc="-10" b="1">
                <a:solidFill>
                  <a:srgbClr val="001F5F"/>
                </a:solidFill>
                <a:latin typeface="Arial"/>
                <a:cs typeface="Arial"/>
              </a:rPr>
              <a:t>экзаменов</a:t>
            </a:r>
            <a:r>
              <a:rPr dirty="0" sz="1400" b="1">
                <a:solidFill>
                  <a:srgbClr val="001F5F"/>
                </a:solidFill>
                <a:latin typeface="Arial"/>
                <a:cs typeface="Arial"/>
              </a:rPr>
              <a:t>	</a:t>
            </a:r>
            <a:r>
              <a:rPr dirty="0" sz="1400" spc="-25" b="1">
                <a:solidFill>
                  <a:srgbClr val="001F5F"/>
                </a:solidFill>
                <a:latin typeface="Arial"/>
                <a:cs typeface="Arial"/>
              </a:rPr>
              <a:t>по</a:t>
            </a:r>
            <a:endParaRPr sz="1400">
              <a:latin typeface="Arial"/>
              <a:cs typeface="Arial"/>
            </a:endParaRPr>
          </a:p>
        </p:txBody>
      </p:sp>
      <p:sp>
        <p:nvSpPr>
          <p:cNvPr id="23" name="object 23" descr=""/>
          <p:cNvSpPr txBox="1"/>
          <p:nvPr/>
        </p:nvSpPr>
        <p:spPr>
          <a:xfrm>
            <a:off x="807516" y="3854272"/>
            <a:ext cx="4994275" cy="181038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299085">
              <a:lnSpc>
                <a:spcPct val="100000"/>
              </a:lnSpc>
              <a:spcBef>
                <a:spcPts val="105"/>
              </a:spcBef>
            </a:pPr>
            <a:r>
              <a:rPr dirty="0" sz="1400" b="1">
                <a:solidFill>
                  <a:srgbClr val="001F5F"/>
                </a:solidFill>
                <a:latin typeface="Arial"/>
                <a:cs typeface="Arial"/>
              </a:rPr>
              <a:t>учебным</a:t>
            </a:r>
            <a:r>
              <a:rPr dirty="0" sz="1400" spc="490" b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001F5F"/>
                </a:solidFill>
                <a:latin typeface="Arial"/>
                <a:cs typeface="Arial"/>
              </a:rPr>
              <a:t>предметам</a:t>
            </a:r>
            <a:r>
              <a:rPr dirty="0" sz="1400" spc="490" b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001F5F"/>
                </a:solidFill>
                <a:latin typeface="Arial"/>
                <a:cs typeface="Arial"/>
              </a:rPr>
              <a:t>на</a:t>
            </a:r>
            <a:r>
              <a:rPr dirty="0" sz="1400" spc="475" b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001F5F"/>
                </a:solidFill>
                <a:latin typeface="Arial"/>
                <a:cs typeface="Arial"/>
              </a:rPr>
              <a:t>1,5</a:t>
            </a:r>
            <a:r>
              <a:rPr dirty="0" sz="1400" spc="475" b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001F5F"/>
                </a:solidFill>
                <a:latin typeface="Arial"/>
                <a:cs typeface="Arial"/>
              </a:rPr>
              <a:t>часа</a:t>
            </a:r>
            <a:r>
              <a:rPr dirty="0" sz="1400" spc="475" b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01F5F"/>
                </a:solidFill>
                <a:latin typeface="Microsoft Sans Serif"/>
                <a:cs typeface="Microsoft Sans Serif"/>
              </a:rPr>
              <a:t>(по</a:t>
            </a:r>
            <a:r>
              <a:rPr dirty="0" sz="1400" spc="60">
                <a:solidFill>
                  <a:srgbClr val="001F5F"/>
                </a:solidFill>
                <a:latin typeface="Microsoft Sans Serif"/>
                <a:cs typeface="Microsoft Sans Serif"/>
              </a:rPr>
              <a:t>  </a:t>
            </a:r>
            <a:r>
              <a:rPr dirty="0" sz="1400" spc="-10">
                <a:solidFill>
                  <a:srgbClr val="001F5F"/>
                </a:solidFill>
                <a:latin typeface="Microsoft Sans Serif"/>
                <a:cs typeface="Microsoft Sans Serif"/>
              </a:rPr>
              <a:t>иностранным</a:t>
            </a:r>
            <a:endParaRPr sz="1400">
              <a:latin typeface="Microsoft Sans Serif"/>
              <a:cs typeface="Microsoft Sans Serif"/>
            </a:endParaRPr>
          </a:p>
          <a:p>
            <a:pPr marL="299085">
              <a:lnSpc>
                <a:spcPct val="100000"/>
              </a:lnSpc>
              <a:spcBef>
                <a:spcPts val="5"/>
              </a:spcBef>
            </a:pPr>
            <a:r>
              <a:rPr dirty="0" sz="1400" spc="-20">
                <a:solidFill>
                  <a:srgbClr val="001F5F"/>
                </a:solidFill>
                <a:latin typeface="Microsoft Sans Serif"/>
                <a:cs typeface="Microsoft Sans Serif"/>
              </a:rPr>
              <a:t>языкам</a:t>
            </a:r>
            <a:r>
              <a:rPr dirty="0" sz="1400" spc="-25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20">
                <a:solidFill>
                  <a:srgbClr val="001F5F"/>
                </a:solidFill>
                <a:latin typeface="Microsoft Sans Serif"/>
                <a:cs typeface="Microsoft Sans Serif"/>
              </a:rPr>
              <a:t>(раздел</a:t>
            </a:r>
            <a:r>
              <a:rPr dirty="0" sz="1400" spc="-45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10">
                <a:solidFill>
                  <a:srgbClr val="001F5F"/>
                </a:solidFill>
                <a:latin typeface="Microsoft Sans Serif"/>
                <a:cs typeface="Microsoft Sans Serif"/>
              </a:rPr>
              <a:t>«Говорение»)</a:t>
            </a:r>
            <a:r>
              <a:rPr dirty="0" sz="1400" spc="-45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001F5F"/>
                </a:solidFill>
                <a:latin typeface="Arial MT"/>
                <a:cs typeface="Arial MT"/>
              </a:rPr>
              <a:t>-</a:t>
            </a:r>
            <a:r>
              <a:rPr dirty="0" sz="1400" spc="-25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dirty="0" sz="1400">
                <a:solidFill>
                  <a:srgbClr val="001F5F"/>
                </a:solidFill>
                <a:latin typeface="Microsoft Sans Serif"/>
                <a:cs typeface="Microsoft Sans Serif"/>
              </a:rPr>
              <a:t>на</a:t>
            </a:r>
            <a:r>
              <a:rPr dirty="0" sz="1400" spc="-25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001F5F"/>
                </a:solidFill>
                <a:latin typeface="Arial MT"/>
                <a:cs typeface="Arial MT"/>
              </a:rPr>
              <a:t>30</a:t>
            </a:r>
            <a:r>
              <a:rPr dirty="0" sz="1400" spc="-35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dirty="0" sz="1400" spc="-10">
                <a:solidFill>
                  <a:srgbClr val="001F5F"/>
                </a:solidFill>
                <a:latin typeface="Microsoft Sans Serif"/>
                <a:cs typeface="Microsoft Sans Serif"/>
              </a:rPr>
              <a:t>минут)</a:t>
            </a:r>
            <a:r>
              <a:rPr dirty="0" sz="1400" spc="-10">
                <a:solidFill>
                  <a:srgbClr val="001F5F"/>
                </a:solidFill>
                <a:latin typeface="Arial MT"/>
                <a:cs typeface="Arial MT"/>
              </a:rPr>
              <a:t>;</a:t>
            </a:r>
            <a:endParaRPr sz="1400">
              <a:latin typeface="Arial MT"/>
              <a:cs typeface="Arial MT"/>
            </a:endParaRPr>
          </a:p>
          <a:p>
            <a:pPr marL="299085" marR="179070" indent="-287020">
              <a:lnSpc>
                <a:spcPct val="100000"/>
              </a:lnSpc>
              <a:spcBef>
                <a:spcPts val="300"/>
              </a:spcBef>
              <a:buFont typeface="Wingdings"/>
              <a:buChar char=""/>
              <a:tabLst>
                <a:tab pos="299085" algn="l"/>
              </a:tabLst>
            </a:pPr>
            <a:r>
              <a:rPr dirty="0" sz="1400" spc="-10" b="1">
                <a:solidFill>
                  <a:srgbClr val="001F5F"/>
                </a:solidFill>
                <a:latin typeface="Arial"/>
                <a:cs typeface="Arial"/>
              </a:rPr>
              <a:t>организовано</a:t>
            </a:r>
            <a:r>
              <a:rPr dirty="0" sz="1400" spc="-55" b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001F5F"/>
                </a:solidFill>
                <a:latin typeface="Arial"/>
                <a:cs typeface="Arial"/>
              </a:rPr>
              <a:t>питание</a:t>
            </a:r>
            <a:r>
              <a:rPr dirty="0" sz="1400" spc="-35" b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001F5F"/>
                </a:solidFill>
                <a:latin typeface="Arial"/>
                <a:cs typeface="Arial"/>
              </a:rPr>
              <a:t>и</a:t>
            </a:r>
            <a:r>
              <a:rPr dirty="0" sz="1400" spc="-25" b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001F5F"/>
                </a:solidFill>
                <a:latin typeface="Arial"/>
                <a:cs typeface="Arial"/>
              </a:rPr>
              <a:t>перерывы</a:t>
            </a:r>
            <a:r>
              <a:rPr dirty="0" sz="1400" spc="-30" b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01F5F"/>
                </a:solidFill>
                <a:latin typeface="Microsoft Sans Serif"/>
                <a:cs typeface="Microsoft Sans Serif"/>
              </a:rPr>
              <a:t>для</a:t>
            </a:r>
            <a:r>
              <a:rPr dirty="0" sz="1400" spc="-25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10">
                <a:solidFill>
                  <a:srgbClr val="001F5F"/>
                </a:solidFill>
                <a:latin typeface="Microsoft Sans Serif"/>
                <a:cs typeface="Microsoft Sans Serif"/>
              </a:rPr>
              <a:t>проведения необходимых</a:t>
            </a:r>
            <a:r>
              <a:rPr dirty="0" sz="1400" spc="-3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10">
                <a:solidFill>
                  <a:srgbClr val="001F5F"/>
                </a:solidFill>
                <a:latin typeface="Microsoft Sans Serif"/>
                <a:cs typeface="Microsoft Sans Serif"/>
              </a:rPr>
              <a:t>лечебных</a:t>
            </a:r>
            <a:r>
              <a:rPr dirty="0" sz="1400" spc="-45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001F5F"/>
                </a:solidFill>
                <a:latin typeface="Microsoft Sans Serif"/>
                <a:cs typeface="Microsoft Sans Serif"/>
              </a:rPr>
              <a:t>и</a:t>
            </a:r>
            <a:r>
              <a:rPr dirty="0" sz="1400" spc="-10">
                <a:solidFill>
                  <a:srgbClr val="001F5F"/>
                </a:solidFill>
                <a:latin typeface="Microsoft Sans Serif"/>
                <a:cs typeface="Microsoft Sans Serif"/>
              </a:rPr>
              <a:t> профилактических</a:t>
            </a:r>
            <a:endParaRPr sz="1400">
              <a:latin typeface="Microsoft Sans Serif"/>
              <a:cs typeface="Microsoft Sans Serif"/>
            </a:endParaRPr>
          </a:p>
          <a:p>
            <a:pPr marL="299085">
              <a:lnSpc>
                <a:spcPct val="100000"/>
              </a:lnSpc>
            </a:pPr>
            <a:r>
              <a:rPr dirty="0" sz="1400">
                <a:solidFill>
                  <a:srgbClr val="001F5F"/>
                </a:solidFill>
                <a:latin typeface="Microsoft Sans Serif"/>
                <a:cs typeface="Microsoft Sans Serif"/>
              </a:rPr>
              <a:t>мероприятий</a:t>
            </a:r>
            <a:r>
              <a:rPr dirty="0" sz="1400" spc="-5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001F5F"/>
                </a:solidFill>
                <a:latin typeface="Microsoft Sans Serif"/>
                <a:cs typeface="Microsoft Sans Serif"/>
              </a:rPr>
              <a:t>во</a:t>
            </a:r>
            <a:r>
              <a:rPr dirty="0" sz="1400" spc="-4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001F5F"/>
                </a:solidFill>
                <a:latin typeface="Microsoft Sans Serif"/>
                <a:cs typeface="Microsoft Sans Serif"/>
              </a:rPr>
              <a:t>время</a:t>
            </a:r>
            <a:r>
              <a:rPr dirty="0" sz="1400" spc="-45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10">
                <a:solidFill>
                  <a:srgbClr val="001F5F"/>
                </a:solidFill>
                <a:latin typeface="Microsoft Sans Serif"/>
                <a:cs typeface="Microsoft Sans Serif"/>
              </a:rPr>
              <a:t>экзамена;</a:t>
            </a:r>
            <a:endParaRPr sz="1400">
              <a:latin typeface="Microsoft Sans Serif"/>
              <a:cs typeface="Microsoft Sans Serif"/>
            </a:endParaRPr>
          </a:p>
          <a:p>
            <a:pPr marL="299085" marR="19685" indent="-287020">
              <a:lnSpc>
                <a:spcPct val="100000"/>
              </a:lnSpc>
              <a:spcBef>
                <a:spcPts val="300"/>
              </a:spcBef>
              <a:buFont typeface="Wingdings"/>
              <a:buChar char=""/>
              <a:tabLst>
                <a:tab pos="299085" algn="l"/>
              </a:tabLst>
            </a:pPr>
            <a:r>
              <a:rPr dirty="0" sz="1400" spc="-10" b="1">
                <a:solidFill>
                  <a:srgbClr val="001F5F"/>
                </a:solidFill>
                <a:latin typeface="Arial"/>
                <a:cs typeface="Arial"/>
              </a:rPr>
              <a:t>обеспечен</a:t>
            </a:r>
            <a:r>
              <a:rPr dirty="0" sz="1400" spc="-55" b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400" spc="-10" b="1">
                <a:solidFill>
                  <a:srgbClr val="001F5F"/>
                </a:solidFill>
                <a:latin typeface="Arial"/>
                <a:cs typeface="Arial"/>
              </a:rPr>
              <a:t>беспрепятственный</a:t>
            </a:r>
            <a:r>
              <a:rPr dirty="0" sz="1400" spc="-15" b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001F5F"/>
                </a:solidFill>
                <a:latin typeface="Arial"/>
                <a:cs typeface="Arial"/>
              </a:rPr>
              <a:t>доступ</a:t>
            </a:r>
            <a:r>
              <a:rPr dirty="0" sz="1400" spc="30" b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001F5F"/>
                </a:solidFill>
                <a:latin typeface="Arial"/>
                <a:cs typeface="Arial"/>
              </a:rPr>
              <a:t>в</a:t>
            </a:r>
            <a:r>
              <a:rPr dirty="0" sz="1400" spc="-15" b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400" spc="-10" b="1">
                <a:solidFill>
                  <a:srgbClr val="001F5F"/>
                </a:solidFill>
                <a:latin typeface="Arial"/>
                <a:cs typeface="Arial"/>
              </a:rPr>
              <a:t>аудитории</a:t>
            </a:r>
            <a:r>
              <a:rPr dirty="0" sz="1400" spc="500" b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001F5F"/>
                </a:solidFill>
                <a:latin typeface="Arial"/>
                <a:cs typeface="Arial"/>
              </a:rPr>
              <a:t>и</a:t>
            </a:r>
            <a:r>
              <a:rPr dirty="0" sz="1400" spc="-45" b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001F5F"/>
                </a:solidFill>
                <a:latin typeface="Arial"/>
                <a:cs typeface="Arial"/>
              </a:rPr>
              <a:t>иные</a:t>
            </a:r>
            <a:r>
              <a:rPr dirty="0" sz="1400" spc="-50" b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001F5F"/>
                </a:solidFill>
                <a:latin typeface="Arial"/>
                <a:cs typeface="Arial"/>
              </a:rPr>
              <a:t>помещения</a:t>
            </a:r>
            <a:r>
              <a:rPr dirty="0" sz="1400" spc="-65" b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001F5F"/>
                </a:solidFill>
                <a:latin typeface="Arial"/>
                <a:cs typeface="Arial"/>
              </a:rPr>
              <a:t>ППЭ</a:t>
            </a:r>
            <a:r>
              <a:rPr dirty="0" sz="1400" spc="-25" b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01F5F"/>
                </a:solidFill>
                <a:latin typeface="Microsoft Sans Serif"/>
                <a:cs typeface="Microsoft Sans Serif"/>
              </a:rPr>
              <a:t>(наличие</a:t>
            </a:r>
            <a:r>
              <a:rPr dirty="0" sz="1400" spc="-45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001F5F"/>
                </a:solidFill>
                <a:latin typeface="Microsoft Sans Serif"/>
                <a:cs typeface="Microsoft Sans Serif"/>
              </a:rPr>
              <a:t>пандусов,</a:t>
            </a:r>
            <a:r>
              <a:rPr dirty="0" sz="1400" spc="-3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10">
                <a:solidFill>
                  <a:srgbClr val="001F5F"/>
                </a:solidFill>
                <a:latin typeface="Microsoft Sans Serif"/>
                <a:cs typeface="Microsoft Sans Serif"/>
              </a:rPr>
              <a:t>поручней, </a:t>
            </a:r>
            <a:r>
              <a:rPr dirty="0" sz="1400">
                <a:solidFill>
                  <a:srgbClr val="001F5F"/>
                </a:solidFill>
                <a:latin typeface="Microsoft Sans Serif"/>
                <a:cs typeface="Microsoft Sans Serif"/>
              </a:rPr>
              <a:t>расширенных</a:t>
            </a:r>
            <a:r>
              <a:rPr dirty="0" sz="1400" spc="-65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001F5F"/>
                </a:solidFill>
                <a:latin typeface="Microsoft Sans Serif"/>
                <a:cs typeface="Microsoft Sans Serif"/>
              </a:rPr>
              <a:t>дверных</a:t>
            </a:r>
            <a:r>
              <a:rPr dirty="0" sz="1400" spc="-45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001F5F"/>
                </a:solidFill>
                <a:latin typeface="Microsoft Sans Serif"/>
                <a:cs typeface="Microsoft Sans Serif"/>
              </a:rPr>
              <a:t>проемов,</a:t>
            </a:r>
            <a:r>
              <a:rPr dirty="0" sz="1400" spc="-45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10">
                <a:solidFill>
                  <a:srgbClr val="001F5F"/>
                </a:solidFill>
                <a:latin typeface="Microsoft Sans Serif"/>
                <a:cs typeface="Microsoft Sans Serif"/>
              </a:rPr>
              <a:t>подъемных</a:t>
            </a:r>
            <a:r>
              <a:rPr dirty="0" sz="1400" spc="-45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10">
                <a:solidFill>
                  <a:srgbClr val="001F5F"/>
                </a:solidFill>
                <a:latin typeface="Microsoft Sans Serif"/>
                <a:cs typeface="Microsoft Sans Serif"/>
              </a:rPr>
              <a:t>устройств).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24" name="object 24" descr=""/>
          <p:cNvSpPr txBox="1"/>
          <p:nvPr/>
        </p:nvSpPr>
        <p:spPr>
          <a:xfrm>
            <a:off x="7447280" y="3291585"/>
            <a:ext cx="3166745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b="1">
                <a:solidFill>
                  <a:srgbClr val="FF0000"/>
                </a:solidFill>
                <a:latin typeface="Arial"/>
                <a:cs typeface="Arial"/>
              </a:rPr>
              <a:t>При наличии</a:t>
            </a:r>
            <a:r>
              <a:rPr dirty="0" sz="1400" spc="375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400" spc="-10" b="1">
                <a:solidFill>
                  <a:srgbClr val="FF0000"/>
                </a:solidFill>
                <a:latin typeface="Arial"/>
                <a:cs typeface="Arial"/>
              </a:rPr>
              <a:t>рекомендаций</a:t>
            </a:r>
            <a:r>
              <a:rPr dirty="0" sz="1400" spc="-35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400" spc="-20" b="1">
                <a:solidFill>
                  <a:srgbClr val="FF0000"/>
                </a:solidFill>
                <a:latin typeface="Arial"/>
                <a:cs typeface="Arial"/>
              </a:rPr>
              <a:t>ПМПК:</a:t>
            </a:r>
            <a:endParaRPr sz="1400">
              <a:latin typeface="Arial"/>
              <a:cs typeface="Arial"/>
            </a:endParaRPr>
          </a:p>
        </p:txBody>
      </p:sp>
      <p:sp>
        <p:nvSpPr>
          <p:cNvPr id="25" name="object 25" descr=""/>
          <p:cNvSpPr txBox="1"/>
          <p:nvPr/>
        </p:nvSpPr>
        <p:spPr>
          <a:xfrm>
            <a:off x="7447280" y="3718305"/>
            <a:ext cx="3993515" cy="19469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97180" indent="-284480">
              <a:lnSpc>
                <a:spcPct val="100000"/>
              </a:lnSpc>
              <a:spcBef>
                <a:spcPts val="100"/>
              </a:spcBef>
              <a:buFont typeface="Wingdings"/>
              <a:buChar char=""/>
              <a:tabLst>
                <a:tab pos="297180" algn="l"/>
              </a:tabLst>
            </a:pPr>
            <a:r>
              <a:rPr dirty="0" sz="1400" spc="-10">
                <a:solidFill>
                  <a:srgbClr val="001F5F"/>
                </a:solidFill>
                <a:latin typeface="Microsoft Sans Serif"/>
                <a:cs typeface="Microsoft Sans Serif"/>
              </a:rPr>
              <a:t>аудитория</a:t>
            </a:r>
            <a:r>
              <a:rPr dirty="0" sz="1400" spc="-15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001F5F"/>
                </a:solidFill>
                <a:latin typeface="Microsoft Sans Serif"/>
                <a:cs typeface="Microsoft Sans Serif"/>
              </a:rPr>
              <a:t>на</a:t>
            </a:r>
            <a:r>
              <a:rPr dirty="0" sz="1400" spc="-2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10">
                <a:solidFill>
                  <a:srgbClr val="001F5F"/>
                </a:solidFill>
                <a:latin typeface="Microsoft Sans Serif"/>
                <a:cs typeface="Microsoft Sans Serif"/>
              </a:rPr>
              <a:t>первом</a:t>
            </a:r>
            <a:r>
              <a:rPr dirty="0" sz="1400" spc="-25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10">
                <a:solidFill>
                  <a:srgbClr val="001F5F"/>
                </a:solidFill>
                <a:latin typeface="Microsoft Sans Serif"/>
                <a:cs typeface="Microsoft Sans Serif"/>
              </a:rPr>
              <a:t>этаже;</a:t>
            </a:r>
            <a:endParaRPr sz="1400">
              <a:latin typeface="Microsoft Sans Serif"/>
              <a:cs typeface="Microsoft Sans Serif"/>
            </a:endParaRPr>
          </a:p>
          <a:p>
            <a:pPr marL="297180" indent="-284480">
              <a:lnSpc>
                <a:spcPct val="100000"/>
              </a:lnSpc>
              <a:buFont typeface="Wingdings"/>
              <a:buChar char=""/>
              <a:tabLst>
                <a:tab pos="297180" algn="l"/>
              </a:tabLst>
            </a:pPr>
            <a:r>
              <a:rPr dirty="0" sz="1400">
                <a:solidFill>
                  <a:srgbClr val="001F5F"/>
                </a:solidFill>
                <a:latin typeface="Microsoft Sans Serif"/>
                <a:cs typeface="Microsoft Sans Serif"/>
              </a:rPr>
              <a:t>наличие</a:t>
            </a:r>
            <a:r>
              <a:rPr dirty="0" sz="1400" spc="-25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001F5F"/>
                </a:solidFill>
                <a:latin typeface="Microsoft Sans Serif"/>
                <a:cs typeface="Microsoft Sans Serif"/>
              </a:rPr>
              <a:t>специальных</a:t>
            </a:r>
            <a:r>
              <a:rPr dirty="0" sz="1400" spc="-4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20">
                <a:solidFill>
                  <a:srgbClr val="001F5F"/>
                </a:solidFill>
                <a:latin typeface="Microsoft Sans Serif"/>
                <a:cs typeface="Microsoft Sans Serif"/>
              </a:rPr>
              <a:t>кресел</a:t>
            </a:r>
            <a:r>
              <a:rPr dirty="0" sz="1400" spc="-5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001F5F"/>
                </a:solidFill>
                <a:latin typeface="Microsoft Sans Serif"/>
                <a:cs typeface="Microsoft Sans Serif"/>
              </a:rPr>
              <a:t>и</a:t>
            </a:r>
            <a:r>
              <a:rPr dirty="0" sz="1400" spc="-10">
                <a:solidFill>
                  <a:srgbClr val="001F5F"/>
                </a:solidFill>
                <a:latin typeface="Microsoft Sans Serif"/>
                <a:cs typeface="Microsoft Sans Serif"/>
              </a:rPr>
              <a:t> других</a:t>
            </a:r>
            <a:endParaRPr sz="1400">
              <a:latin typeface="Microsoft Sans Serif"/>
              <a:cs typeface="Microsoft Sans Serif"/>
            </a:endParaRPr>
          </a:p>
          <a:p>
            <a:pPr marL="297180">
              <a:lnSpc>
                <a:spcPct val="100000"/>
              </a:lnSpc>
            </a:pPr>
            <a:r>
              <a:rPr dirty="0" sz="1400" spc="-10">
                <a:solidFill>
                  <a:srgbClr val="001F5F"/>
                </a:solidFill>
                <a:latin typeface="Microsoft Sans Serif"/>
                <a:cs typeface="Microsoft Sans Serif"/>
              </a:rPr>
              <a:t>приспособлений;</a:t>
            </a:r>
            <a:endParaRPr sz="1400">
              <a:latin typeface="Microsoft Sans Serif"/>
              <a:cs typeface="Microsoft Sans Serif"/>
            </a:endParaRPr>
          </a:p>
          <a:p>
            <a:pPr marL="297180" marR="5080" indent="-285115">
              <a:lnSpc>
                <a:spcPct val="100000"/>
              </a:lnSpc>
              <a:spcBef>
                <a:spcPts val="5"/>
              </a:spcBef>
              <a:buFont typeface="Wingdings"/>
              <a:buChar char=""/>
              <a:tabLst>
                <a:tab pos="297180" algn="l"/>
              </a:tabLst>
            </a:pPr>
            <a:r>
              <a:rPr dirty="0" sz="1400">
                <a:solidFill>
                  <a:srgbClr val="001F5F"/>
                </a:solidFill>
                <a:latin typeface="Microsoft Sans Serif"/>
                <a:cs typeface="Microsoft Sans Serif"/>
              </a:rPr>
              <a:t>наличие</a:t>
            </a:r>
            <a:r>
              <a:rPr dirty="0" sz="1400" spc="-2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001F5F"/>
                </a:solidFill>
                <a:latin typeface="Microsoft Sans Serif"/>
                <a:cs typeface="Microsoft Sans Serif"/>
              </a:rPr>
              <a:t>специальных</a:t>
            </a:r>
            <a:r>
              <a:rPr dirty="0" sz="1400" spc="-4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20">
                <a:solidFill>
                  <a:srgbClr val="001F5F"/>
                </a:solidFill>
                <a:latin typeface="Microsoft Sans Serif"/>
                <a:cs typeface="Microsoft Sans Serif"/>
              </a:rPr>
              <a:t>технических</a:t>
            </a:r>
            <a:r>
              <a:rPr dirty="0" sz="1400" spc="-3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10">
                <a:solidFill>
                  <a:srgbClr val="001F5F"/>
                </a:solidFill>
                <a:latin typeface="Microsoft Sans Serif"/>
                <a:cs typeface="Microsoft Sans Serif"/>
              </a:rPr>
              <a:t>средств </a:t>
            </a:r>
            <a:r>
              <a:rPr dirty="0" sz="1400">
                <a:solidFill>
                  <a:srgbClr val="001F5F"/>
                </a:solidFill>
                <a:latin typeface="Microsoft Sans Serif"/>
                <a:cs typeface="Microsoft Sans Serif"/>
              </a:rPr>
              <a:t>(лупа,</a:t>
            </a:r>
            <a:r>
              <a:rPr dirty="0" sz="1400" spc="15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20">
                <a:solidFill>
                  <a:srgbClr val="001F5F"/>
                </a:solidFill>
                <a:latin typeface="Microsoft Sans Serif"/>
                <a:cs typeface="Microsoft Sans Serif"/>
              </a:rPr>
              <a:t>звукоусиливающая</a:t>
            </a:r>
            <a:r>
              <a:rPr dirty="0" sz="1400" spc="1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10">
                <a:solidFill>
                  <a:srgbClr val="001F5F"/>
                </a:solidFill>
                <a:latin typeface="Microsoft Sans Serif"/>
                <a:cs typeface="Microsoft Sans Serif"/>
              </a:rPr>
              <a:t>аппаратура</a:t>
            </a:r>
            <a:r>
              <a:rPr dirty="0" sz="1400">
                <a:solidFill>
                  <a:srgbClr val="001F5F"/>
                </a:solidFill>
                <a:latin typeface="Microsoft Sans Serif"/>
                <a:cs typeface="Microsoft Sans Serif"/>
              </a:rPr>
              <a:t> и</a:t>
            </a:r>
            <a:r>
              <a:rPr dirty="0" sz="1400" spc="2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10">
                <a:solidFill>
                  <a:srgbClr val="001F5F"/>
                </a:solidFill>
                <a:latin typeface="Microsoft Sans Serif"/>
                <a:cs typeface="Microsoft Sans Serif"/>
              </a:rPr>
              <a:t>др.);</a:t>
            </a:r>
            <a:endParaRPr sz="1400">
              <a:latin typeface="Microsoft Sans Serif"/>
              <a:cs typeface="Microsoft Sans Serif"/>
            </a:endParaRPr>
          </a:p>
          <a:p>
            <a:pPr marL="297180" marR="481965" indent="-285115">
              <a:lnSpc>
                <a:spcPct val="100000"/>
              </a:lnSpc>
              <a:buFont typeface="Wingdings"/>
              <a:buChar char=""/>
              <a:tabLst>
                <a:tab pos="297180" algn="l"/>
              </a:tabLst>
            </a:pPr>
            <a:r>
              <a:rPr dirty="0" sz="1400" spc="-10">
                <a:solidFill>
                  <a:srgbClr val="001F5F"/>
                </a:solidFill>
                <a:latin typeface="Microsoft Sans Serif"/>
                <a:cs typeface="Microsoft Sans Serif"/>
              </a:rPr>
              <a:t>увеличение</a:t>
            </a:r>
            <a:r>
              <a:rPr dirty="0" sz="1400" spc="-3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dirty="0" sz="1400">
                <a:solidFill>
                  <a:srgbClr val="001F5F"/>
                </a:solidFill>
                <a:latin typeface="Microsoft Sans Serif"/>
                <a:cs typeface="Microsoft Sans Serif"/>
              </a:rPr>
              <a:t>шрифта</a:t>
            </a:r>
            <a:r>
              <a:rPr dirty="0" sz="1400" spc="-5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10">
                <a:solidFill>
                  <a:srgbClr val="001F5F"/>
                </a:solidFill>
                <a:latin typeface="Microsoft Sans Serif"/>
                <a:cs typeface="Microsoft Sans Serif"/>
              </a:rPr>
              <a:t>экзаменационных материалов;</a:t>
            </a:r>
            <a:endParaRPr sz="1400">
              <a:latin typeface="Microsoft Sans Serif"/>
              <a:cs typeface="Microsoft Sans Serif"/>
            </a:endParaRPr>
          </a:p>
          <a:p>
            <a:pPr marL="297180" indent="-284480">
              <a:lnSpc>
                <a:spcPct val="100000"/>
              </a:lnSpc>
              <a:buFont typeface="Wingdings"/>
              <a:buChar char=""/>
              <a:tabLst>
                <a:tab pos="297180" algn="l"/>
              </a:tabLst>
            </a:pPr>
            <a:r>
              <a:rPr dirty="0" sz="1400">
                <a:solidFill>
                  <a:srgbClr val="001F5F"/>
                </a:solidFill>
                <a:latin typeface="Microsoft Sans Serif"/>
                <a:cs typeface="Microsoft Sans Serif"/>
              </a:rPr>
              <a:t>помощь</a:t>
            </a:r>
            <a:r>
              <a:rPr dirty="0" sz="1400" spc="-75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dirty="0" sz="1400" spc="-10">
                <a:solidFill>
                  <a:srgbClr val="001F5F"/>
                </a:solidFill>
                <a:latin typeface="Microsoft Sans Serif"/>
                <a:cs typeface="Microsoft Sans Serif"/>
              </a:rPr>
              <a:t>ассистентов;</a:t>
            </a:r>
            <a:endParaRPr sz="1400">
              <a:latin typeface="Microsoft Sans Serif"/>
              <a:cs typeface="Microsoft Sans Serif"/>
            </a:endParaRPr>
          </a:p>
          <a:p>
            <a:pPr marL="297180" indent="-284480">
              <a:lnSpc>
                <a:spcPct val="100000"/>
              </a:lnSpc>
              <a:buFont typeface="Wingdings"/>
              <a:buChar char=""/>
              <a:tabLst>
                <a:tab pos="297180" algn="l"/>
              </a:tabLst>
            </a:pPr>
            <a:r>
              <a:rPr dirty="0" sz="1400" spc="-25">
                <a:solidFill>
                  <a:srgbClr val="001F5F"/>
                </a:solidFill>
                <a:latin typeface="Microsoft Sans Serif"/>
                <a:cs typeface="Microsoft Sans Serif"/>
              </a:rPr>
              <a:t>др.</a:t>
            </a:r>
            <a:endParaRPr sz="14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41375" y="86868"/>
            <a:ext cx="585216" cy="1016507"/>
          </a:xfrm>
          <a:prstGeom prst="rect">
            <a:avLst/>
          </a:prstGeom>
        </p:spPr>
      </p:pic>
      <p:grpSp>
        <p:nvGrpSpPr>
          <p:cNvPr id="3" name="object 3" descr=""/>
          <p:cNvGrpSpPr/>
          <p:nvPr/>
        </p:nvGrpSpPr>
        <p:grpSpPr>
          <a:xfrm>
            <a:off x="2601467" y="944880"/>
            <a:ext cx="9359265" cy="436245"/>
            <a:chOff x="2601467" y="944880"/>
            <a:chExt cx="9359265" cy="436245"/>
          </a:xfrm>
        </p:grpSpPr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601467" y="944880"/>
              <a:ext cx="9358884" cy="435863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2647441" y="967359"/>
              <a:ext cx="9257030" cy="335280"/>
            </a:xfrm>
            <a:custGeom>
              <a:avLst/>
              <a:gdLst/>
              <a:ahLst/>
              <a:cxnLst/>
              <a:rect l="l" t="t" r="r" b="b"/>
              <a:pathLst>
                <a:path w="9257030" h="335280">
                  <a:moveTo>
                    <a:pt x="9257030" y="0"/>
                  </a:moveTo>
                  <a:lnTo>
                    <a:pt x="0" y="0"/>
                  </a:lnTo>
                  <a:lnTo>
                    <a:pt x="0" y="335279"/>
                  </a:lnTo>
                  <a:lnTo>
                    <a:pt x="9257030" y="335279"/>
                  </a:lnTo>
                  <a:lnTo>
                    <a:pt x="9257030" y="0"/>
                  </a:lnTo>
                  <a:close/>
                </a:path>
              </a:pathLst>
            </a:custGeom>
            <a:solidFill>
              <a:srgbClr val="F8CAA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2644139" y="964057"/>
              <a:ext cx="9264015" cy="347980"/>
            </a:xfrm>
            <a:custGeom>
              <a:avLst/>
              <a:gdLst/>
              <a:ahLst/>
              <a:cxnLst/>
              <a:rect l="l" t="t" r="r" b="b"/>
              <a:pathLst>
                <a:path w="9264015" h="347980">
                  <a:moveTo>
                    <a:pt x="3302" y="0"/>
                  </a:moveTo>
                  <a:lnTo>
                    <a:pt x="3302" y="347852"/>
                  </a:lnTo>
                </a:path>
                <a:path w="9264015" h="347980">
                  <a:moveTo>
                    <a:pt x="9260332" y="0"/>
                  </a:moveTo>
                  <a:lnTo>
                    <a:pt x="9260332" y="347852"/>
                  </a:lnTo>
                </a:path>
                <a:path w="9264015" h="347980">
                  <a:moveTo>
                    <a:pt x="0" y="3301"/>
                  </a:moveTo>
                  <a:lnTo>
                    <a:pt x="9263634" y="3301"/>
                  </a:lnTo>
                </a:path>
              </a:pathLst>
            </a:custGeom>
            <a:ln w="6480">
              <a:solidFill>
                <a:srgbClr val="F0C5B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2644139" y="1293279"/>
              <a:ext cx="9264015" cy="19050"/>
            </a:xfrm>
            <a:custGeom>
              <a:avLst/>
              <a:gdLst/>
              <a:ahLst/>
              <a:cxnLst/>
              <a:rect l="l" t="t" r="r" b="b"/>
              <a:pathLst>
                <a:path w="9264015" h="19050">
                  <a:moveTo>
                    <a:pt x="0" y="18719"/>
                  </a:moveTo>
                  <a:lnTo>
                    <a:pt x="9263634" y="18719"/>
                  </a:lnTo>
                  <a:lnTo>
                    <a:pt x="9263634" y="0"/>
                  </a:lnTo>
                  <a:lnTo>
                    <a:pt x="0" y="0"/>
                  </a:lnTo>
                  <a:lnTo>
                    <a:pt x="0" y="1871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 descr=""/>
          <p:cNvSpPr txBox="1"/>
          <p:nvPr/>
        </p:nvSpPr>
        <p:spPr>
          <a:xfrm>
            <a:off x="2726563" y="996187"/>
            <a:ext cx="877570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b="1">
                <a:solidFill>
                  <a:srgbClr val="C55A11"/>
                </a:solidFill>
                <a:latin typeface="Arial"/>
                <a:cs typeface="Arial"/>
              </a:rPr>
              <a:t>Могут</a:t>
            </a:r>
            <a:r>
              <a:rPr dirty="0" sz="1600" spc="-25" b="1">
                <a:solidFill>
                  <a:srgbClr val="C55A11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C55A11"/>
                </a:solidFill>
                <a:latin typeface="Arial"/>
                <a:cs typeface="Arial"/>
              </a:rPr>
              <a:t>ли</a:t>
            </a:r>
            <a:r>
              <a:rPr dirty="0" sz="1600" spc="-45" b="1">
                <a:solidFill>
                  <a:srgbClr val="C55A11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C55A11"/>
                </a:solidFill>
                <a:latin typeface="Arial"/>
                <a:cs typeface="Arial"/>
              </a:rPr>
              <a:t>родители</a:t>
            </a:r>
            <a:r>
              <a:rPr dirty="0" sz="1600" spc="-30" b="1">
                <a:solidFill>
                  <a:srgbClr val="C55A11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C55A11"/>
                </a:solidFill>
                <a:latin typeface="Arial"/>
                <a:cs typeface="Arial"/>
              </a:rPr>
              <a:t>ознакомиться</a:t>
            </a:r>
            <a:r>
              <a:rPr dirty="0" sz="1600" spc="-5" b="1">
                <a:solidFill>
                  <a:srgbClr val="C55A11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C55A11"/>
                </a:solidFill>
                <a:latin typeface="Arial"/>
                <a:cs typeface="Arial"/>
              </a:rPr>
              <a:t>с</a:t>
            </a:r>
            <a:r>
              <a:rPr dirty="0" sz="1600" spc="-60" b="1">
                <a:solidFill>
                  <a:srgbClr val="C55A11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C55A11"/>
                </a:solidFill>
                <a:latin typeface="Arial"/>
                <a:cs typeface="Arial"/>
              </a:rPr>
              <a:t>работой</a:t>
            </a:r>
            <a:r>
              <a:rPr dirty="0" sz="1600" spc="-30" b="1">
                <a:solidFill>
                  <a:srgbClr val="C55A11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C55A11"/>
                </a:solidFill>
                <a:latin typeface="Arial"/>
                <a:cs typeface="Arial"/>
              </a:rPr>
              <a:t>своего</a:t>
            </a:r>
            <a:r>
              <a:rPr dirty="0" sz="1600" spc="-50" b="1">
                <a:solidFill>
                  <a:srgbClr val="C55A11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C55A11"/>
                </a:solidFill>
                <a:latin typeface="Arial"/>
                <a:cs typeface="Arial"/>
              </a:rPr>
              <a:t>ребенка,</a:t>
            </a:r>
            <a:r>
              <a:rPr dirty="0" sz="1600" spc="-50" b="1">
                <a:solidFill>
                  <a:srgbClr val="C55A11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C55A11"/>
                </a:solidFill>
                <a:latin typeface="Arial"/>
                <a:cs typeface="Arial"/>
              </a:rPr>
              <a:t>написанной</a:t>
            </a:r>
            <a:r>
              <a:rPr dirty="0" sz="1600" spc="-50" b="1">
                <a:solidFill>
                  <a:srgbClr val="C55A11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C55A11"/>
                </a:solidFill>
                <a:latin typeface="Arial"/>
                <a:cs typeface="Arial"/>
              </a:rPr>
              <a:t>на</a:t>
            </a:r>
            <a:r>
              <a:rPr dirty="0" sz="1600" spc="-65" b="1">
                <a:solidFill>
                  <a:srgbClr val="C55A11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C55A11"/>
                </a:solidFill>
                <a:latin typeface="Arial"/>
                <a:cs typeface="Arial"/>
              </a:rPr>
              <a:t>экзамене?</a:t>
            </a:r>
            <a:endParaRPr sz="1600"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2812160" y="297307"/>
            <a:ext cx="5322570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0">
                <a:latin typeface="Arial"/>
                <a:cs typeface="Arial"/>
              </a:rPr>
              <a:t>Ознакомление</a:t>
            </a:r>
            <a:r>
              <a:rPr dirty="0" sz="2400" spc="-9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с</a:t>
            </a:r>
            <a:r>
              <a:rPr dirty="0" sz="2400" spc="-75">
                <a:latin typeface="Arial"/>
                <a:cs typeface="Arial"/>
              </a:rPr>
              <a:t> </a:t>
            </a:r>
            <a:r>
              <a:rPr dirty="0" sz="2400" spc="-30">
                <a:latin typeface="Arial"/>
                <a:cs typeface="Arial"/>
              </a:rPr>
              <a:t>результатами</a:t>
            </a:r>
            <a:r>
              <a:rPr dirty="0" sz="2400" spc="-40">
                <a:latin typeface="Arial"/>
                <a:cs typeface="Arial"/>
              </a:rPr>
              <a:t> </a:t>
            </a:r>
            <a:r>
              <a:rPr dirty="0" sz="2400" spc="-25">
                <a:latin typeface="Arial"/>
                <a:cs typeface="Arial"/>
              </a:rPr>
              <a:t>ГИА</a:t>
            </a:r>
            <a:endParaRPr sz="2400">
              <a:latin typeface="Arial"/>
              <a:cs typeface="Arial"/>
            </a:endParaRPr>
          </a:p>
        </p:txBody>
      </p:sp>
      <p:pic>
        <p:nvPicPr>
          <p:cNvPr id="10" name="object 10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647444" y="266700"/>
            <a:ext cx="1485900" cy="1706879"/>
          </a:xfrm>
          <a:prstGeom prst="rect">
            <a:avLst/>
          </a:prstGeom>
        </p:spPr>
      </p:pic>
      <p:sp>
        <p:nvSpPr>
          <p:cNvPr id="11" name="object 11" descr=""/>
          <p:cNvSpPr txBox="1"/>
          <p:nvPr/>
        </p:nvSpPr>
        <p:spPr>
          <a:xfrm>
            <a:off x="2106929" y="514603"/>
            <a:ext cx="491490" cy="939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0" spc="-50" b="1">
                <a:solidFill>
                  <a:srgbClr val="C55A11"/>
                </a:solidFill>
                <a:latin typeface="Arial"/>
                <a:cs typeface="Arial"/>
              </a:rPr>
              <a:t>?</a:t>
            </a:r>
            <a:endParaRPr sz="6000">
              <a:latin typeface="Arial"/>
              <a:cs typeface="Arial"/>
            </a:endParaRPr>
          </a:p>
        </p:txBody>
      </p:sp>
      <p:grpSp>
        <p:nvGrpSpPr>
          <p:cNvPr id="12" name="object 12" descr=""/>
          <p:cNvGrpSpPr/>
          <p:nvPr/>
        </p:nvGrpSpPr>
        <p:grpSpPr>
          <a:xfrm>
            <a:off x="400811" y="1461516"/>
            <a:ext cx="4980940" cy="1560830"/>
            <a:chOff x="400811" y="1461516"/>
            <a:chExt cx="4980940" cy="1560830"/>
          </a:xfrm>
        </p:grpSpPr>
        <p:pic>
          <p:nvPicPr>
            <p:cNvPr id="13" name="object 13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00811" y="1528572"/>
              <a:ext cx="4980432" cy="1339596"/>
            </a:xfrm>
            <a:prstGeom prst="rect">
              <a:avLst/>
            </a:prstGeom>
          </p:spPr>
        </p:pic>
        <p:pic>
          <p:nvPicPr>
            <p:cNvPr id="14" name="object 14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66343" y="1461516"/>
              <a:ext cx="4126991" cy="1560576"/>
            </a:xfrm>
            <a:prstGeom prst="rect">
              <a:avLst/>
            </a:prstGeom>
          </p:spPr>
        </p:pic>
        <p:sp>
          <p:nvSpPr>
            <p:cNvPr id="15" name="object 15" descr=""/>
            <p:cNvSpPr/>
            <p:nvPr/>
          </p:nvSpPr>
          <p:spPr>
            <a:xfrm>
              <a:off x="461009" y="1568958"/>
              <a:ext cx="4860290" cy="1219200"/>
            </a:xfrm>
            <a:custGeom>
              <a:avLst/>
              <a:gdLst/>
              <a:ahLst/>
              <a:cxnLst/>
              <a:rect l="l" t="t" r="r" b="b"/>
              <a:pathLst>
                <a:path w="4860290" h="1219200">
                  <a:moveTo>
                    <a:pt x="4292981" y="0"/>
                  </a:moveTo>
                  <a:lnTo>
                    <a:pt x="567093" y="0"/>
                  </a:lnTo>
                  <a:lnTo>
                    <a:pt x="500958" y="1366"/>
                  </a:lnTo>
                  <a:lnTo>
                    <a:pt x="437064" y="5364"/>
                  </a:lnTo>
                  <a:lnTo>
                    <a:pt x="375836" y="11841"/>
                  </a:lnTo>
                  <a:lnTo>
                    <a:pt x="317700" y="20645"/>
                  </a:lnTo>
                  <a:lnTo>
                    <a:pt x="263082" y="31625"/>
                  </a:lnTo>
                  <a:lnTo>
                    <a:pt x="212406" y="44626"/>
                  </a:lnTo>
                  <a:lnTo>
                    <a:pt x="166098" y="59499"/>
                  </a:lnTo>
                  <a:lnTo>
                    <a:pt x="124584" y="76090"/>
                  </a:lnTo>
                  <a:lnTo>
                    <a:pt x="88290" y="94247"/>
                  </a:lnTo>
                  <a:lnTo>
                    <a:pt x="33060" y="134651"/>
                  </a:lnTo>
                  <a:lnTo>
                    <a:pt x="3815" y="179494"/>
                  </a:lnTo>
                  <a:lnTo>
                    <a:pt x="0" y="203200"/>
                  </a:lnTo>
                  <a:lnTo>
                    <a:pt x="0" y="1016000"/>
                  </a:lnTo>
                  <a:lnTo>
                    <a:pt x="14977" y="1062605"/>
                  </a:lnTo>
                  <a:lnTo>
                    <a:pt x="57640" y="1105381"/>
                  </a:lnTo>
                  <a:lnTo>
                    <a:pt x="124584" y="1143109"/>
                  </a:lnTo>
                  <a:lnTo>
                    <a:pt x="166098" y="1159700"/>
                  </a:lnTo>
                  <a:lnTo>
                    <a:pt x="212406" y="1174573"/>
                  </a:lnTo>
                  <a:lnTo>
                    <a:pt x="263082" y="1187574"/>
                  </a:lnTo>
                  <a:lnTo>
                    <a:pt x="317700" y="1198554"/>
                  </a:lnTo>
                  <a:lnTo>
                    <a:pt x="375836" y="1207358"/>
                  </a:lnTo>
                  <a:lnTo>
                    <a:pt x="437064" y="1213835"/>
                  </a:lnTo>
                  <a:lnTo>
                    <a:pt x="500958" y="1217833"/>
                  </a:lnTo>
                  <a:lnTo>
                    <a:pt x="567093" y="1219200"/>
                  </a:lnTo>
                  <a:lnTo>
                    <a:pt x="4292981" y="1219200"/>
                  </a:lnTo>
                  <a:lnTo>
                    <a:pt x="4359112" y="1217833"/>
                  </a:lnTo>
                  <a:lnTo>
                    <a:pt x="4423003" y="1213835"/>
                  </a:lnTo>
                  <a:lnTo>
                    <a:pt x="4484227" y="1207358"/>
                  </a:lnTo>
                  <a:lnTo>
                    <a:pt x="4542360" y="1198554"/>
                  </a:lnTo>
                  <a:lnTo>
                    <a:pt x="4596975" y="1187574"/>
                  </a:lnTo>
                  <a:lnTo>
                    <a:pt x="4647647" y="1174573"/>
                  </a:lnTo>
                  <a:lnTo>
                    <a:pt x="4693951" y="1159700"/>
                  </a:lnTo>
                  <a:lnTo>
                    <a:pt x="4735462" y="1143109"/>
                  </a:lnTo>
                  <a:lnTo>
                    <a:pt x="4771753" y="1124952"/>
                  </a:lnTo>
                  <a:lnTo>
                    <a:pt x="4826978" y="1084548"/>
                  </a:lnTo>
                  <a:lnTo>
                    <a:pt x="4856221" y="1039705"/>
                  </a:lnTo>
                  <a:lnTo>
                    <a:pt x="4860036" y="1016000"/>
                  </a:lnTo>
                  <a:lnTo>
                    <a:pt x="4860036" y="203200"/>
                  </a:lnTo>
                  <a:lnTo>
                    <a:pt x="4845059" y="156594"/>
                  </a:lnTo>
                  <a:lnTo>
                    <a:pt x="4802400" y="113818"/>
                  </a:lnTo>
                  <a:lnTo>
                    <a:pt x="4735462" y="76090"/>
                  </a:lnTo>
                  <a:lnTo>
                    <a:pt x="4693951" y="59499"/>
                  </a:lnTo>
                  <a:lnTo>
                    <a:pt x="4647647" y="44626"/>
                  </a:lnTo>
                  <a:lnTo>
                    <a:pt x="4596975" y="31625"/>
                  </a:lnTo>
                  <a:lnTo>
                    <a:pt x="4542360" y="20645"/>
                  </a:lnTo>
                  <a:lnTo>
                    <a:pt x="4484227" y="11841"/>
                  </a:lnTo>
                  <a:lnTo>
                    <a:pt x="4423003" y="5364"/>
                  </a:lnTo>
                  <a:lnTo>
                    <a:pt x="4359112" y="1366"/>
                  </a:lnTo>
                  <a:lnTo>
                    <a:pt x="4292981" y="0"/>
                  </a:lnTo>
                  <a:close/>
                </a:path>
              </a:pathLst>
            </a:custGeom>
            <a:solidFill>
              <a:srgbClr val="D5DCE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461009" y="1568958"/>
              <a:ext cx="4860290" cy="1219200"/>
            </a:xfrm>
            <a:custGeom>
              <a:avLst/>
              <a:gdLst/>
              <a:ahLst/>
              <a:cxnLst/>
              <a:rect l="l" t="t" r="r" b="b"/>
              <a:pathLst>
                <a:path w="4860290" h="1219200">
                  <a:moveTo>
                    <a:pt x="0" y="203200"/>
                  </a:moveTo>
                  <a:lnTo>
                    <a:pt x="14977" y="156594"/>
                  </a:lnTo>
                  <a:lnTo>
                    <a:pt x="57640" y="113818"/>
                  </a:lnTo>
                  <a:lnTo>
                    <a:pt x="124584" y="76090"/>
                  </a:lnTo>
                  <a:lnTo>
                    <a:pt x="166098" y="59499"/>
                  </a:lnTo>
                  <a:lnTo>
                    <a:pt x="212406" y="44626"/>
                  </a:lnTo>
                  <a:lnTo>
                    <a:pt x="263082" y="31625"/>
                  </a:lnTo>
                  <a:lnTo>
                    <a:pt x="317700" y="20645"/>
                  </a:lnTo>
                  <a:lnTo>
                    <a:pt x="375836" y="11841"/>
                  </a:lnTo>
                  <a:lnTo>
                    <a:pt x="437064" y="5364"/>
                  </a:lnTo>
                  <a:lnTo>
                    <a:pt x="500958" y="1366"/>
                  </a:lnTo>
                  <a:lnTo>
                    <a:pt x="567093" y="0"/>
                  </a:lnTo>
                  <a:lnTo>
                    <a:pt x="4292981" y="0"/>
                  </a:lnTo>
                  <a:lnTo>
                    <a:pt x="4359112" y="1366"/>
                  </a:lnTo>
                  <a:lnTo>
                    <a:pt x="4423003" y="5364"/>
                  </a:lnTo>
                  <a:lnTo>
                    <a:pt x="4484227" y="11841"/>
                  </a:lnTo>
                  <a:lnTo>
                    <a:pt x="4542360" y="20645"/>
                  </a:lnTo>
                  <a:lnTo>
                    <a:pt x="4596975" y="31625"/>
                  </a:lnTo>
                  <a:lnTo>
                    <a:pt x="4647647" y="44626"/>
                  </a:lnTo>
                  <a:lnTo>
                    <a:pt x="4693951" y="59499"/>
                  </a:lnTo>
                  <a:lnTo>
                    <a:pt x="4735462" y="76090"/>
                  </a:lnTo>
                  <a:lnTo>
                    <a:pt x="4771753" y="94247"/>
                  </a:lnTo>
                  <a:lnTo>
                    <a:pt x="4826978" y="134651"/>
                  </a:lnTo>
                  <a:lnTo>
                    <a:pt x="4856221" y="179494"/>
                  </a:lnTo>
                  <a:lnTo>
                    <a:pt x="4860036" y="203200"/>
                  </a:lnTo>
                  <a:lnTo>
                    <a:pt x="4860036" y="1016000"/>
                  </a:lnTo>
                  <a:lnTo>
                    <a:pt x="4845059" y="1062605"/>
                  </a:lnTo>
                  <a:lnTo>
                    <a:pt x="4802400" y="1105381"/>
                  </a:lnTo>
                  <a:lnTo>
                    <a:pt x="4735462" y="1143109"/>
                  </a:lnTo>
                  <a:lnTo>
                    <a:pt x="4693951" y="1159700"/>
                  </a:lnTo>
                  <a:lnTo>
                    <a:pt x="4647647" y="1174573"/>
                  </a:lnTo>
                  <a:lnTo>
                    <a:pt x="4596975" y="1187574"/>
                  </a:lnTo>
                  <a:lnTo>
                    <a:pt x="4542360" y="1198554"/>
                  </a:lnTo>
                  <a:lnTo>
                    <a:pt x="4484227" y="1207358"/>
                  </a:lnTo>
                  <a:lnTo>
                    <a:pt x="4423003" y="1213835"/>
                  </a:lnTo>
                  <a:lnTo>
                    <a:pt x="4359112" y="1217833"/>
                  </a:lnTo>
                  <a:lnTo>
                    <a:pt x="4292981" y="1219200"/>
                  </a:lnTo>
                  <a:lnTo>
                    <a:pt x="567093" y="1219200"/>
                  </a:lnTo>
                  <a:lnTo>
                    <a:pt x="500958" y="1217833"/>
                  </a:lnTo>
                  <a:lnTo>
                    <a:pt x="437064" y="1213835"/>
                  </a:lnTo>
                  <a:lnTo>
                    <a:pt x="375836" y="1207358"/>
                  </a:lnTo>
                  <a:lnTo>
                    <a:pt x="317700" y="1198554"/>
                  </a:lnTo>
                  <a:lnTo>
                    <a:pt x="263082" y="1187574"/>
                  </a:lnTo>
                  <a:lnTo>
                    <a:pt x="212406" y="1174573"/>
                  </a:lnTo>
                  <a:lnTo>
                    <a:pt x="166098" y="1159700"/>
                  </a:lnTo>
                  <a:lnTo>
                    <a:pt x="124584" y="1143109"/>
                  </a:lnTo>
                  <a:lnTo>
                    <a:pt x="88290" y="1124952"/>
                  </a:lnTo>
                  <a:lnTo>
                    <a:pt x="33060" y="1084548"/>
                  </a:lnTo>
                  <a:lnTo>
                    <a:pt x="3815" y="1039705"/>
                  </a:lnTo>
                  <a:lnTo>
                    <a:pt x="0" y="1016000"/>
                  </a:lnTo>
                  <a:lnTo>
                    <a:pt x="0" y="203200"/>
                  </a:lnTo>
                  <a:close/>
                </a:path>
              </a:pathLst>
            </a:custGeom>
            <a:ln w="3175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7" name="object 17" descr=""/>
          <p:cNvSpPr txBox="1"/>
          <p:nvPr/>
        </p:nvSpPr>
        <p:spPr>
          <a:xfrm>
            <a:off x="695959" y="1544573"/>
            <a:ext cx="3714115" cy="12103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2150"/>
              </a:lnSpc>
              <a:spcBef>
                <a:spcPts val="100"/>
              </a:spcBef>
            </a:pPr>
            <a:r>
              <a:rPr dirty="0" sz="1800" spc="-10" b="1">
                <a:solidFill>
                  <a:srgbClr val="FF0000"/>
                </a:solidFill>
                <a:latin typeface="Calibri"/>
                <a:cs typeface="Calibri"/>
              </a:rPr>
              <a:t>ОБРАЗЫ</a:t>
            </a:r>
            <a:r>
              <a:rPr dirty="0" sz="1800" spc="-6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FF0000"/>
                </a:solidFill>
                <a:latin typeface="Calibri"/>
                <a:cs typeface="Calibri"/>
              </a:rPr>
              <a:t>БЛАНКОВ</a:t>
            </a:r>
            <a:r>
              <a:rPr dirty="0" sz="1800" spc="-4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800" spc="-10" b="1">
                <a:solidFill>
                  <a:srgbClr val="FF0000"/>
                </a:solidFill>
                <a:latin typeface="Calibri"/>
                <a:cs typeface="Calibri"/>
              </a:rPr>
              <a:t>УЧАСТНИКА</a:t>
            </a:r>
            <a:r>
              <a:rPr dirty="0" sz="1800" spc="-5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FF0000"/>
                </a:solidFill>
                <a:latin typeface="Calibri"/>
                <a:cs typeface="Calibri"/>
              </a:rPr>
              <a:t>ГИА-</a:t>
            </a:r>
            <a:r>
              <a:rPr dirty="0" sz="1800" spc="-50" b="1">
                <a:solidFill>
                  <a:srgbClr val="FF0000"/>
                </a:solidFill>
                <a:latin typeface="Calibri"/>
                <a:cs typeface="Calibri"/>
              </a:rPr>
              <a:t>9</a:t>
            </a:r>
            <a:endParaRPr sz="1800">
              <a:latin typeface="Calibri"/>
              <a:cs typeface="Calibri"/>
            </a:endParaRPr>
          </a:p>
          <a:p>
            <a:pPr marL="12700" marR="601345" indent="51435">
              <a:lnSpc>
                <a:spcPts val="2160"/>
              </a:lnSpc>
              <a:spcBef>
                <a:spcPts val="60"/>
              </a:spcBef>
            </a:pPr>
            <a:r>
              <a:rPr dirty="0" sz="1800" b="1">
                <a:latin typeface="Calibri"/>
                <a:cs typeface="Calibri"/>
              </a:rPr>
              <a:t>размещаются</a:t>
            </a:r>
            <a:r>
              <a:rPr dirty="0" sz="1800" spc="-45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на</a:t>
            </a:r>
            <a:r>
              <a:rPr dirty="0" sz="1800" spc="375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сайте</a:t>
            </a:r>
            <a:r>
              <a:rPr dirty="0" sz="1800" spc="-45" b="1">
                <a:latin typeface="Calibri"/>
                <a:cs typeface="Calibri"/>
              </a:rPr>
              <a:t> </a:t>
            </a:r>
            <a:r>
              <a:rPr dirty="0" sz="1800" spc="-10" b="1">
                <a:latin typeface="Calibri"/>
                <a:cs typeface="Calibri"/>
              </a:rPr>
              <a:t>(после утверждения </a:t>
            </a:r>
            <a:r>
              <a:rPr dirty="0" sz="1800" spc="-20" b="1">
                <a:latin typeface="Calibri"/>
                <a:cs typeface="Calibri"/>
              </a:rPr>
              <a:t>результатов </a:t>
            </a:r>
            <a:r>
              <a:rPr dirty="0" sz="1800" spc="-10" b="1">
                <a:latin typeface="Calibri"/>
                <a:cs typeface="Calibri"/>
              </a:rPr>
              <a:t>ГЭК):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ts val="2800"/>
              </a:lnSpc>
            </a:pPr>
            <a:r>
              <a:rPr dirty="0" sz="2400" spc="-10">
                <a:solidFill>
                  <a:srgbClr val="FF0000"/>
                </a:solidFill>
                <a:latin typeface="Calibri"/>
                <a:cs typeface="Calibri"/>
              </a:rPr>
              <a:t>https://sdr.ixora.ru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581405" y="3481578"/>
            <a:ext cx="4601210" cy="1460500"/>
          </a:xfrm>
          <a:prstGeom prst="rect">
            <a:avLst/>
          </a:prstGeom>
          <a:solidFill>
            <a:srgbClr val="D5DCE4"/>
          </a:solidFill>
          <a:ln w="3175">
            <a:solidFill>
              <a:srgbClr val="5B9BD4"/>
            </a:solidFill>
          </a:ln>
        </p:spPr>
        <p:txBody>
          <a:bodyPr wrap="square" lIns="0" tIns="31750" rIns="0" bIns="0" rtlCol="0" vert="horz">
            <a:spAutoFit/>
          </a:bodyPr>
          <a:lstStyle/>
          <a:p>
            <a:pPr marL="432434" indent="-342900">
              <a:lnSpc>
                <a:spcPct val="100000"/>
              </a:lnSpc>
              <a:spcBef>
                <a:spcPts val="250"/>
              </a:spcBef>
              <a:buFont typeface="Wingdings"/>
              <a:buChar char=""/>
              <a:tabLst>
                <a:tab pos="432434" algn="l"/>
              </a:tabLst>
            </a:pPr>
            <a:r>
              <a:rPr dirty="0" sz="1800" spc="-10">
                <a:solidFill>
                  <a:srgbClr val="001F5F"/>
                </a:solidFill>
                <a:latin typeface="Calibri"/>
                <a:cs typeface="Calibri"/>
              </a:rPr>
              <a:t>Перейдите</a:t>
            </a:r>
            <a:r>
              <a:rPr dirty="0" sz="1800" spc="-3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1F5F"/>
                </a:solidFill>
                <a:latin typeface="Calibri"/>
                <a:cs typeface="Calibri"/>
              </a:rPr>
              <a:t>по</a:t>
            </a:r>
            <a:r>
              <a:rPr dirty="0" sz="1800" spc="-2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001F5F"/>
                </a:solidFill>
                <a:latin typeface="Calibri"/>
                <a:cs typeface="Calibri"/>
              </a:rPr>
              <a:t>ссылке;</a:t>
            </a:r>
            <a:endParaRPr sz="1800">
              <a:latin typeface="Calibri"/>
              <a:cs typeface="Calibri"/>
            </a:endParaRPr>
          </a:p>
          <a:p>
            <a:pPr marL="432434" indent="-342900">
              <a:lnSpc>
                <a:spcPct val="100000"/>
              </a:lnSpc>
              <a:spcBef>
                <a:spcPts val="5"/>
              </a:spcBef>
              <a:buFont typeface="Wingdings"/>
              <a:buChar char=""/>
              <a:tabLst>
                <a:tab pos="432434" algn="l"/>
              </a:tabLst>
            </a:pPr>
            <a:r>
              <a:rPr dirty="0" sz="1800" spc="-10">
                <a:solidFill>
                  <a:srgbClr val="001F5F"/>
                </a:solidFill>
                <a:latin typeface="Calibri"/>
                <a:cs typeface="Calibri"/>
              </a:rPr>
              <a:t>Заполните</a:t>
            </a:r>
            <a:r>
              <a:rPr dirty="0" sz="1800" spc="-3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001F5F"/>
                </a:solidFill>
                <a:latin typeface="Calibri"/>
                <a:cs typeface="Calibri"/>
              </a:rPr>
              <a:t>регистрационные</a:t>
            </a:r>
            <a:r>
              <a:rPr dirty="0" sz="1800" spc="1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1800" spc="-20">
                <a:solidFill>
                  <a:srgbClr val="001F5F"/>
                </a:solidFill>
                <a:latin typeface="Calibri"/>
                <a:cs typeface="Calibri"/>
              </a:rPr>
              <a:t>поля;</a:t>
            </a:r>
            <a:endParaRPr sz="1800">
              <a:latin typeface="Calibri"/>
              <a:cs typeface="Calibri"/>
            </a:endParaRPr>
          </a:p>
          <a:p>
            <a:pPr marL="432434" indent="-342900">
              <a:lnSpc>
                <a:spcPct val="100000"/>
              </a:lnSpc>
              <a:buFont typeface="Wingdings"/>
              <a:buChar char=""/>
              <a:tabLst>
                <a:tab pos="432434" algn="l"/>
              </a:tabLst>
            </a:pPr>
            <a:r>
              <a:rPr dirty="0" sz="1800" spc="-10">
                <a:solidFill>
                  <a:srgbClr val="001F5F"/>
                </a:solidFill>
                <a:latin typeface="Calibri"/>
                <a:cs typeface="Calibri"/>
              </a:rPr>
              <a:t>Введите</a:t>
            </a:r>
            <a:r>
              <a:rPr dirty="0" sz="1800" spc="-55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1F5F"/>
                </a:solidFill>
                <a:latin typeface="Calibri"/>
                <a:cs typeface="Calibri"/>
              </a:rPr>
              <a:t>номер</a:t>
            </a:r>
            <a:r>
              <a:rPr dirty="0" sz="1800" spc="-2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1F5F"/>
                </a:solidFill>
                <a:latin typeface="Calibri"/>
                <a:cs typeface="Calibri"/>
              </a:rPr>
              <a:t>паспорта</a:t>
            </a:r>
            <a:r>
              <a:rPr dirty="0" sz="1800" spc="-15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u="sng" sz="1800" b="1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libri"/>
                <a:cs typeface="Calibri"/>
              </a:rPr>
              <a:t>без</a:t>
            </a:r>
            <a:r>
              <a:rPr dirty="0" u="sng" sz="1800" spc="-55" b="1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1800" spc="-10" b="1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libri"/>
                <a:cs typeface="Calibri"/>
              </a:rPr>
              <a:t>серии</a:t>
            </a:r>
            <a:r>
              <a:rPr dirty="0" sz="1800" spc="-10">
                <a:solidFill>
                  <a:srgbClr val="001F5F"/>
                </a:solidFill>
                <a:latin typeface="Calibri"/>
                <a:cs typeface="Calibri"/>
              </a:rPr>
              <a:t>;</a:t>
            </a:r>
            <a:endParaRPr sz="1800">
              <a:latin typeface="Calibri"/>
              <a:cs typeface="Calibri"/>
            </a:endParaRPr>
          </a:p>
          <a:p>
            <a:pPr marL="432434" indent="-342900">
              <a:lnSpc>
                <a:spcPct val="100000"/>
              </a:lnSpc>
              <a:buFont typeface="Wingdings"/>
              <a:buChar char=""/>
              <a:tabLst>
                <a:tab pos="432434" algn="l"/>
              </a:tabLst>
            </a:pPr>
            <a:r>
              <a:rPr dirty="0" sz="1800">
                <a:solidFill>
                  <a:srgbClr val="001F5F"/>
                </a:solidFill>
                <a:latin typeface="Calibri"/>
                <a:cs typeface="Calibri"/>
              </a:rPr>
              <a:t>Выберите</a:t>
            </a:r>
            <a:r>
              <a:rPr dirty="0" sz="1800" spc="-6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1F5F"/>
                </a:solidFill>
                <a:latin typeface="Calibri"/>
                <a:cs typeface="Calibri"/>
              </a:rPr>
              <a:t>регион</a:t>
            </a:r>
            <a:r>
              <a:rPr dirty="0" sz="1800" spc="-45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1F5F"/>
                </a:solidFill>
                <a:latin typeface="Calibri"/>
                <a:cs typeface="Calibri"/>
              </a:rPr>
              <a:t>из</a:t>
            </a:r>
            <a:r>
              <a:rPr dirty="0" sz="1800" spc="-5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001F5F"/>
                </a:solidFill>
                <a:latin typeface="Calibri"/>
                <a:cs typeface="Calibri"/>
              </a:rPr>
              <a:t>списка;</a:t>
            </a:r>
            <a:endParaRPr sz="1800">
              <a:latin typeface="Calibri"/>
              <a:cs typeface="Calibri"/>
            </a:endParaRPr>
          </a:p>
          <a:p>
            <a:pPr marL="432434" indent="-342900">
              <a:lnSpc>
                <a:spcPct val="100000"/>
              </a:lnSpc>
              <a:buFont typeface="Wingdings"/>
              <a:buChar char=""/>
              <a:tabLst>
                <a:tab pos="432434" algn="l"/>
              </a:tabLst>
            </a:pPr>
            <a:r>
              <a:rPr dirty="0" sz="1800" spc="-10">
                <a:solidFill>
                  <a:srgbClr val="001F5F"/>
                </a:solidFill>
                <a:latin typeface="Calibri"/>
                <a:cs typeface="Calibri"/>
              </a:rPr>
              <a:t>Введите</a:t>
            </a:r>
            <a:r>
              <a:rPr dirty="0" sz="1800" spc="-55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1F5F"/>
                </a:solidFill>
                <a:latin typeface="Calibri"/>
                <a:cs typeface="Calibri"/>
              </a:rPr>
              <a:t>текст</a:t>
            </a:r>
            <a:r>
              <a:rPr dirty="0" sz="1800" spc="-3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1F5F"/>
                </a:solidFill>
                <a:latin typeface="Calibri"/>
                <a:cs typeface="Calibri"/>
              </a:rPr>
              <a:t>с</a:t>
            </a:r>
            <a:r>
              <a:rPr dirty="0" sz="1800" spc="-3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001F5F"/>
                </a:solidFill>
                <a:latin typeface="Calibri"/>
                <a:cs typeface="Calibri"/>
              </a:rPr>
              <a:t>картинки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9" name="object 19" descr=""/>
          <p:cNvGrpSpPr/>
          <p:nvPr/>
        </p:nvGrpSpPr>
        <p:grpSpPr>
          <a:xfrm>
            <a:off x="2302764" y="2872739"/>
            <a:ext cx="9832975" cy="2795270"/>
            <a:chOff x="2302764" y="2872739"/>
            <a:chExt cx="9832975" cy="2795270"/>
          </a:xfrm>
        </p:grpSpPr>
        <p:pic>
          <p:nvPicPr>
            <p:cNvPr id="20" name="object 20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302764" y="2874263"/>
              <a:ext cx="786384" cy="608076"/>
            </a:xfrm>
            <a:prstGeom prst="rect">
              <a:avLst/>
            </a:prstGeom>
          </p:spPr>
        </p:pic>
        <p:sp>
          <p:nvSpPr>
            <p:cNvPr id="21" name="object 21" descr=""/>
            <p:cNvSpPr/>
            <p:nvPr/>
          </p:nvSpPr>
          <p:spPr>
            <a:xfrm>
              <a:off x="2382012" y="2901695"/>
              <a:ext cx="680085" cy="501650"/>
            </a:xfrm>
            <a:custGeom>
              <a:avLst/>
              <a:gdLst/>
              <a:ahLst/>
              <a:cxnLst/>
              <a:rect l="l" t="t" r="r" b="b"/>
              <a:pathLst>
                <a:path w="680085" h="501650">
                  <a:moveTo>
                    <a:pt x="509777" y="0"/>
                  </a:moveTo>
                  <a:lnTo>
                    <a:pt x="169925" y="0"/>
                  </a:lnTo>
                  <a:lnTo>
                    <a:pt x="169925" y="250698"/>
                  </a:lnTo>
                  <a:lnTo>
                    <a:pt x="0" y="250698"/>
                  </a:lnTo>
                  <a:lnTo>
                    <a:pt x="339851" y="501395"/>
                  </a:lnTo>
                  <a:lnTo>
                    <a:pt x="679704" y="250698"/>
                  </a:lnTo>
                  <a:lnTo>
                    <a:pt x="509777" y="250698"/>
                  </a:lnTo>
                  <a:lnTo>
                    <a:pt x="509777" y="0"/>
                  </a:lnTo>
                  <a:close/>
                </a:path>
              </a:pathLst>
            </a:custGeom>
            <a:solidFill>
              <a:srgbClr val="D5DCE4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2" name="object 22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811011" y="2901695"/>
              <a:ext cx="2161032" cy="1560576"/>
            </a:xfrm>
            <a:prstGeom prst="rect">
              <a:avLst/>
            </a:prstGeom>
          </p:spPr>
        </p:pic>
        <p:sp>
          <p:nvSpPr>
            <p:cNvPr id="23" name="object 23" descr=""/>
            <p:cNvSpPr/>
            <p:nvPr/>
          </p:nvSpPr>
          <p:spPr>
            <a:xfrm>
              <a:off x="5796534" y="2887217"/>
              <a:ext cx="2190115" cy="1590040"/>
            </a:xfrm>
            <a:custGeom>
              <a:avLst/>
              <a:gdLst/>
              <a:ahLst/>
              <a:cxnLst/>
              <a:rect l="l" t="t" r="r" b="b"/>
              <a:pathLst>
                <a:path w="2190115" h="1590039">
                  <a:moveTo>
                    <a:pt x="0" y="1589531"/>
                  </a:moveTo>
                  <a:lnTo>
                    <a:pt x="2189988" y="1589531"/>
                  </a:lnTo>
                  <a:lnTo>
                    <a:pt x="2189988" y="0"/>
                  </a:lnTo>
                  <a:lnTo>
                    <a:pt x="0" y="0"/>
                  </a:lnTo>
                  <a:lnTo>
                    <a:pt x="0" y="1589531"/>
                  </a:lnTo>
                  <a:close/>
                </a:path>
              </a:pathLst>
            </a:custGeom>
            <a:ln w="28956">
              <a:solidFill>
                <a:srgbClr val="76707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4" name="object 24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230111" y="3482339"/>
              <a:ext cx="2275332" cy="1440180"/>
            </a:xfrm>
            <a:prstGeom prst="rect">
              <a:avLst/>
            </a:prstGeom>
          </p:spPr>
        </p:pic>
        <p:sp>
          <p:nvSpPr>
            <p:cNvPr id="25" name="object 25" descr=""/>
            <p:cNvSpPr/>
            <p:nvPr/>
          </p:nvSpPr>
          <p:spPr>
            <a:xfrm>
              <a:off x="6215634" y="3467861"/>
              <a:ext cx="2304415" cy="1469390"/>
            </a:xfrm>
            <a:custGeom>
              <a:avLst/>
              <a:gdLst/>
              <a:ahLst/>
              <a:cxnLst/>
              <a:rect l="l" t="t" r="r" b="b"/>
              <a:pathLst>
                <a:path w="2304415" h="1469389">
                  <a:moveTo>
                    <a:pt x="0" y="1469136"/>
                  </a:moveTo>
                  <a:lnTo>
                    <a:pt x="2304288" y="1469136"/>
                  </a:lnTo>
                  <a:lnTo>
                    <a:pt x="2304288" y="0"/>
                  </a:lnTo>
                  <a:lnTo>
                    <a:pt x="0" y="0"/>
                  </a:lnTo>
                  <a:lnTo>
                    <a:pt x="0" y="1469136"/>
                  </a:lnTo>
                  <a:close/>
                </a:path>
              </a:pathLst>
            </a:custGeom>
            <a:ln w="2895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6" name="object 26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104376" y="3686555"/>
              <a:ext cx="1444752" cy="1961388"/>
            </a:xfrm>
            <a:prstGeom prst="rect">
              <a:avLst/>
            </a:prstGeom>
          </p:spPr>
        </p:pic>
        <p:sp>
          <p:nvSpPr>
            <p:cNvPr id="27" name="object 27" descr=""/>
            <p:cNvSpPr/>
            <p:nvPr/>
          </p:nvSpPr>
          <p:spPr>
            <a:xfrm>
              <a:off x="9094470" y="3676649"/>
              <a:ext cx="1464945" cy="1981200"/>
            </a:xfrm>
            <a:custGeom>
              <a:avLst/>
              <a:gdLst/>
              <a:ahLst/>
              <a:cxnLst/>
              <a:rect l="l" t="t" r="r" b="b"/>
              <a:pathLst>
                <a:path w="1464945" h="1981200">
                  <a:moveTo>
                    <a:pt x="0" y="1981200"/>
                  </a:moveTo>
                  <a:lnTo>
                    <a:pt x="1464564" y="1981200"/>
                  </a:lnTo>
                  <a:lnTo>
                    <a:pt x="1464564" y="0"/>
                  </a:lnTo>
                  <a:lnTo>
                    <a:pt x="0" y="0"/>
                  </a:lnTo>
                  <a:lnTo>
                    <a:pt x="0" y="1981200"/>
                  </a:lnTo>
                  <a:close/>
                </a:path>
              </a:pathLst>
            </a:custGeom>
            <a:ln w="198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8" name="object 28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0684764" y="3674363"/>
              <a:ext cx="1431035" cy="1973580"/>
            </a:xfrm>
            <a:prstGeom prst="rect">
              <a:avLst/>
            </a:prstGeom>
          </p:spPr>
        </p:pic>
        <p:sp>
          <p:nvSpPr>
            <p:cNvPr id="29" name="object 29" descr=""/>
            <p:cNvSpPr/>
            <p:nvPr/>
          </p:nvSpPr>
          <p:spPr>
            <a:xfrm>
              <a:off x="10674857" y="3664457"/>
              <a:ext cx="1450975" cy="1993900"/>
            </a:xfrm>
            <a:custGeom>
              <a:avLst/>
              <a:gdLst/>
              <a:ahLst/>
              <a:cxnLst/>
              <a:rect l="l" t="t" r="r" b="b"/>
              <a:pathLst>
                <a:path w="1450975" h="1993900">
                  <a:moveTo>
                    <a:pt x="0" y="1993392"/>
                  </a:moveTo>
                  <a:lnTo>
                    <a:pt x="1450848" y="1993392"/>
                  </a:lnTo>
                  <a:lnTo>
                    <a:pt x="1450848" y="0"/>
                  </a:lnTo>
                  <a:lnTo>
                    <a:pt x="0" y="0"/>
                  </a:lnTo>
                  <a:lnTo>
                    <a:pt x="0" y="1993392"/>
                  </a:lnTo>
                  <a:close/>
                </a:path>
              </a:pathLst>
            </a:custGeom>
            <a:ln w="1981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 descr=""/>
            <p:cNvSpPr/>
            <p:nvPr/>
          </p:nvSpPr>
          <p:spPr>
            <a:xfrm>
              <a:off x="9384030" y="3893057"/>
              <a:ext cx="434340" cy="44450"/>
            </a:xfrm>
            <a:custGeom>
              <a:avLst/>
              <a:gdLst/>
              <a:ahLst/>
              <a:cxnLst/>
              <a:rect l="l" t="t" r="r" b="b"/>
              <a:pathLst>
                <a:path w="434340" h="44450">
                  <a:moveTo>
                    <a:pt x="434340" y="0"/>
                  </a:moveTo>
                  <a:lnTo>
                    <a:pt x="0" y="0"/>
                  </a:lnTo>
                  <a:lnTo>
                    <a:pt x="0" y="44195"/>
                  </a:lnTo>
                  <a:lnTo>
                    <a:pt x="434340" y="44195"/>
                  </a:lnTo>
                  <a:lnTo>
                    <a:pt x="4343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 descr=""/>
            <p:cNvSpPr/>
            <p:nvPr/>
          </p:nvSpPr>
          <p:spPr>
            <a:xfrm>
              <a:off x="9384030" y="3893057"/>
              <a:ext cx="434340" cy="44450"/>
            </a:xfrm>
            <a:custGeom>
              <a:avLst/>
              <a:gdLst/>
              <a:ahLst/>
              <a:cxnLst/>
              <a:rect l="l" t="t" r="r" b="b"/>
              <a:pathLst>
                <a:path w="434340" h="44450">
                  <a:moveTo>
                    <a:pt x="0" y="44195"/>
                  </a:moveTo>
                  <a:lnTo>
                    <a:pt x="434340" y="44195"/>
                  </a:lnTo>
                  <a:lnTo>
                    <a:pt x="434340" y="0"/>
                  </a:lnTo>
                  <a:lnTo>
                    <a:pt x="0" y="0"/>
                  </a:lnTo>
                  <a:lnTo>
                    <a:pt x="0" y="44195"/>
                  </a:lnTo>
                  <a:close/>
                </a:path>
              </a:pathLst>
            </a:custGeom>
            <a:ln w="1981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 descr=""/>
            <p:cNvSpPr/>
            <p:nvPr/>
          </p:nvSpPr>
          <p:spPr>
            <a:xfrm>
              <a:off x="9888473" y="3893057"/>
              <a:ext cx="341630" cy="44450"/>
            </a:xfrm>
            <a:custGeom>
              <a:avLst/>
              <a:gdLst/>
              <a:ahLst/>
              <a:cxnLst/>
              <a:rect l="l" t="t" r="r" b="b"/>
              <a:pathLst>
                <a:path w="341629" h="44450">
                  <a:moveTo>
                    <a:pt x="341375" y="0"/>
                  </a:moveTo>
                  <a:lnTo>
                    <a:pt x="0" y="0"/>
                  </a:lnTo>
                  <a:lnTo>
                    <a:pt x="0" y="44195"/>
                  </a:lnTo>
                  <a:lnTo>
                    <a:pt x="341375" y="44195"/>
                  </a:lnTo>
                  <a:lnTo>
                    <a:pt x="34137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 descr=""/>
            <p:cNvSpPr/>
            <p:nvPr/>
          </p:nvSpPr>
          <p:spPr>
            <a:xfrm>
              <a:off x="9888473" y="3893057"/>
              <a:ext cx="341630" cy="44450"/>
            </a:xfrm>
            <a:custGeom>
              <a:avLst/>
              <a:gdLst/>
              <a:ahLst/>
              <a:cxnLst/>
              <a:rect l="l" t="t" r="r" b="b"/>
              <a:pathLst>
                <a:path w="341629" h="44450">
                  <a:moveTo>
                    <a:pt x="0" y="44195"/>
                  </a:moveTo>
                  <a:lnTo>
                    <a:pt x="341375" y="44195"/>
                  </a:lnTo>
                  <a:lnTo>
                    <a:pt x="341375" y="0"/>
                  </a:lnTo>
                  <a:lnTo>
                    <a:pt x="0" y="0"/>
                  </a:lnTo>
                  <a:lnTo>
                    <a:pt x="0" y="44195"/>
                  </a:lnTo>
                  <a:close/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 descr=""/>
            <p:cNvSpPr/>
            <p:nvPr/>
          </p:nvSpPr>
          <p:spPr>
            <a:xfrm>
              <a:off x="9720833" y="4024122"/>
              <a:ext cx="212090" cy="56515"/>
            </a:xfrm>
            <a:custGeom>
              <a:avLst/>
              <a:gdLst/>
              <a:ahLst/>
              <a:cxnLst/>
              <a:rect l="l" t="t" r="r" b="b"/>
              <a:pathLst>
                <a:path w="212090" h="56514">
                  <a:moveTo>
                    <a:pt x="211835" y="0"/>
                  </a:moveTo>
                  <a:lnTo>
                    <a:pt x="0" y="0"/>
                  </a:lnTo>
                  <a:lnTo>
                    <a:pt x="0" y="56387"/>
                  </a:lnTo>
                  <a:lnTo>
                    <a:pt x="211835" y="56387"/>
                  </a:lnTo>
                  <a:lnTo>
                    <a:pt x="21183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 descr=""/>
            <p:cNvSpPr/>
            <p:nvPr/>
          </p:nvSpPr>
          <p:spPr>
            <a:xfrm>
              <a:off x="9720833" y="4024122"/>
              <a:ext cx="212090" cy="56515"/>
            </a:xfrm>
            <a:custGeom>
              <a:avLst/>
              <a:gdLst/>
              <a:ahLst/>
              <a:cxnLst/>
              <a:rect l="l" t="t" r="r" b="b"/>
              <a:pathLst>
                <a:path w="212090" h="56514">
                  <a:moveTo>
                    <a:pt x="0" y="56387"/>
                  </a:moveTo>
                  <a:lnTo>
                    <a:pt x="211835" y="56387"/>
                  </a:lnTo>
                  <a:lnTo>
                    <a:pt x="211835" y="0"/>
                  </a:lnTo>
                  <a:lnTo>
                    <a:pt x="0" y="0"/>
                  </a:lnTo>
                  <a:lnTo>
                    <a:pt x="0" y="56387"/>
                  </a:lnTo>
                  <a:close/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 descr=""/>
            <p:cNvSpPr/>
            <p:nvPr/>
          </p:nvSpPr>
          <p:spPr>
            <a:xfrm>
              <a:off x="10011918" y="3986022"/>
              <a:ext cx="173990" cy="58419"/>
            </a:xfrm>
            <a:custGeom>
              <a:avLst/>
              <a:gdLst/>
              <a:ahLst/>
              <a:cxnLst/>
              <a:rect l="l" t="t" r="r" b="b"/>
              <a:pathLst>
                <a:path w="173990" h="58420">
                  <a:moveTo>
                    <a:pt x="173735" y="0"/>
                  </a:moveTo>
                  <a:lnTo>
                    <a:pt x="0" y="0"/>
                  </a:lnTo>
                  <a:lnTo>
                    <a:pt x="0" y="57911"/>
                  </a:lnTo>
                  <a:lnTo>
                    <a:pt x="173735" y="57911"/>
                  </a:lnTo>
                  <a:lnTo>
                    <a:pt x="17373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 descr=""/>
            <p:cNvSpPr/>
            <p:nvPr/>
          </p:nvSpPr>
          <p:spPr>
            <a:xfrm>
              <a:off x="10011918" y="3986022"/>
              <a:ext cx="173990" cy="58419"/>
            </a:xfrm>
            <a:custGeom>
              <a:avLst/>
              <a:gdLst/>
              <a:ahLst/>
              <a:cxnLst/>
              <a:rect l="l" t="t" r="r" b="b"/>
              <a:pathLst>
                <a:path w="173990" h="58420">
                  <a:moveTo>
                    <a:pt x="0" y="57911"/>
                  </a:moveTo>
                  <a:lnTo>
                    <a:pt x="173735" y="57911"/>
                  </a:lnTo>
                  <a:lnTo>
                    <a:pt x="173735" y="0"/>
                  </a:lnTo>
                  <a:lnTo>
                    <a:pt x="0" y="0"/>
                  </a:lnTo>
                  <a:lnTo>
                    <a:pt x="0" y="57911"/>
                  </a:lnTo>
                  <a:close/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 descr=""/>
            <p:cNvSpPr/>
            <p:nvPr/>
          </p:nvSpPr>
          <p:spPr>
            <a:xfrm>
              <a:off x="10069830" y="5522213"/>
              <a:ext cx="160020" cy="55244"/>
            </a:xfrm>
            <a:custGeom>
              <a:avLst/>
              <a:gdLst/>
              <a:ahLst/>
              <a:cxnLst/>
              <a:rect l="l" t="t" r="r" b="b"/>
              <a:pathLst>
                <a:path w="160020" h="55245">
                  <a:moveTo>
                    <a:pt x="160020" y="0"/>
                  </a:moveTo>
                  <a:lnTo>
                    <a:pt x="0" y="0"/>
                  </a:lnTo>
                  <a:lnTo>
                    <a:pt x="0" y="54864"/>
                  </a:lnTo>
                  <a:lnTo>
                    <a:pt x="160020" y="54864"/>
                  </a:lnTo>
                  <a:lnTo>
                    <a:pt x="16002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 descr=""/>
            <p:cNvSpPr/>
            <p:nvPr/>
          </p:nvSpPr>
          <p:spPr>
            <a:xfrm>
              <a:off x="10069830" y="5522213"/>
              <a:ext cx="160020" cy="55244"/>
            </a:xfrm>
            <a:custGeom>
              <a:avLst/>
              <a:gdLst/>
              <a:ahLst/>
              <a:cxnLst/>
              <a:rect l="l" t="t" r="r" b="b"/>
              <a:pathLst>
                <a:path w="160020" h="55245">
                  <a:moveTo>
                    <a:pt x="0" y="54864"/>
                  </a:moveTo>
                  <a:lnTo>
                    <a:pt x="160020" y="54864"/>
                  </a:lnTo>
                  <a:lnTo>
                    <a:pt x="160020" y="0"/>
                  </a:lnTo>
                  <a:lnTo>
                    <a:pt x="0" y="0"/>
                  </a:lnTo>
                  <a:lnTo>
                    <a:pt x="0" y="54864"/>
                  </a:lnTo>
                  <a:close/>
                </a:path>
              </a:pathLst>
            </a:custGeom>
            <a:ln w="1981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0" name="object 40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212080" y="3659123"/>
              <a:ext cx="620268" cy="824483"/>
            </a:xfrm>
            <a:prstGeom prst="rect">
              <a:avLst/>
            </a:prstGeom>
          </p:spPr>
        </p:pic>
        <p:sp>
          <p:nvSpPr>
            <p:cNvPr id="41" name="object 41" descr=""/>
            <p:cNvSpPr/>
            <p:nvPr/>
          </p:nvSpPr>
          <p:spPr>
            <a:xfrm>
              <a:off x="5297424" y="3704843"/>
              <a:ext cx="501650" cy="680085"/>
            </a:xfrm>
            <a:custGeom>
              <a:avLst/>
              <a:gdLst/>
              <a:ahLst/>
              <a:cxnLst/>
              <a:rect l="l" t="t" r="r" b="b"/>
              <a:pathLst>
                <a:path w="501650" h="680085">
                  <a:moveTo>
                    <a:pt x="250698" y="0"/>
                  </a:moveTo>
                  <a:lnTo>
                    <a:pt x="250698" y="169925"/>
                  </a:lnTo>
                  <a:lnTo>
                    <a:pt x="0" y="169925"/>
                  </a:lnTo>
                  <a:lnTo>
                    <a:pt x="0" y="509777"/>
                  </a:lnTo>
                  <a:lnTo>
                    <a:pt x="250698" y="509777"/>
                  </a:lnTo>
                  <a:lnTo>
                    <a:pt x="250698" y="679703"/>
                  </a:lnTo>
                  <a:lnTo>
                    <a:pt x="501396" y="339851"/>
                  </a:lnTo>
                  <a:lnTo>
                    <a:pt x="250698" y="0"/>
                  </a:lnTo>
                  <a:close/>
                </a:path>
              </a:pathLst>
            </a:custGeom>
            <a:solidFill>
              <a:srgbClr val="D5DCE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 descr=""/>
            <p:cNvSpPr/>
            <p:nvPr/>
          </p:nvSpPr>
          <p:spPr>
            <a:xfrm>
              <a:off x="5297424" y="3704843"/>
              <a:ext cx="501650" cy="680085"/>
            </a:xfrm>
            <a:custGeom>
              <a:avLst/>
              <a:gdLst/>
              <a:ahLst/>
              <a:cxnLst/>
              <a:rect l="l" t="t" r="r" b="b"/>
              <a:pathLst>
                <a:path w="501650" h="680085">
                  <a:moveTo>
                    <a:pt x="250698" y="679703"/>
                  </a:moveTo>
                  <a:lnTo>
                    <a:pt x="250698" y="509777"/>
                  </a:lnTo>
                  <a:lnTo>
                    <a:pt x="0" y="509777"/>
                  </a:lnTo>
                  <a:lnTo>
                    <a:pt x="0" y="169925"/>
                  </a:lnTo>
                  <a:lnTo>
                    <a:pt x="250698" y="169925"/>
                  </a:lnTo>
                  <a:lnTo>
                    <a:pt x="250698" y="0"/>
                  </a:lnTo>
                  <a:lnTo>
                    <a:pt x="501396" y="339851"/>
                  </a:lnTo>
                  <a:lnTo>
                    <a:pt x="250698" y="679703"/>
                  </a:lnTo>
                  <a:close/>
                </a:path>
              </a:pathLst>
            </a:custGeom>
            <a:ln w="12191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3" name="object 43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8508492" y="4273295"/>
              <a:ext cx="539496" cy="830580"/>
            </a:xfrm>
            <a:prstGeom prst="rect">
              <a:avLst/>
            </a:prstGeom>
          </p:spPr>
        </p:pic>
        <p:sp>
          <p:nvSpPr>
            <p:cNvPr id="44" name="object 44" descr=""/>
            <p:cNvSpPr/>
            <p:nvPr/>
          </p:nvSpPr>
          <p:spPr>
            <a:xfrm>
              <a:off x="8593835" y="4322063"/>
              <a:ext cx="421005" cy="680085"/>
            </a:xfrm>
            <a:custGeom>
              <a:avLst/>
              <a:gdLst/>
              <a:ahLst/>
              <a:cxnLst/>
              <a:rect l="l" t="t" r="r" b="b"/>
              <a:pathLst>
                <a:path w="421004" h="680085">
                  <a:moveTo>
                    <a:pt x="210312" y="0"/>
                  </a:moveTo>
                  <a:lnTo>
                    <a:pt x="210312" y="169925"/>
                  </a:lnTo>
                  <a:lnTo>
                    <a:pt x="0" y="169925"/>
                  </a:lnTo>
                  <a:lnTo>
                    <a:pt x="0" y="509778"/>
                  </a:lnTo>
                  <a:lnTo>
                    <a:pt x="210312" y="509778"/>
                  </a:lnTo>
                  <a:lnTo>
                    <a:pt x="210312" y="679704"/>
                  </a:lnTo>
                  <a:lnTo>
                    <a:pt x="420624" y="339852"/>
                  </a:lnTo>
                  <a:lnTo>
                    <a:pt x="210312" y="0"/>
                  </a:lnTo>
                  <a:close/>
                </a:path>
              </a:pathLst>
            </a:custGeom>
            <a:solidFill>
              <a:srgbClr val="D5DCE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" name="object 45" descr=""/>
            <p:cNvSpPr/>
            <p:nvPr/>
          </p:nvSpPr>
          <p:spPr>
            <a:xfrm>
              <a:off x="8593835" y="4322063"/>
              <a:ext cx="421005" cy="680085"/>
            </a:xfrm>
            <a:custGeom>
              <a:avLst/>
              <a:gdLst/>
              <a:ahLst/>
              <a:cxnLst/>
              <a:rect l="l" t="t" r="r" b="b"/>
              <a:pathLst>
                <a:path w="421004" h="680085">
                  <a:moveTo>
                    <a:pt x="210312" y="679704"/>
                  </a:moveTo>
                  <a:lnTo>
                    <a:pt x="210312" y="509778"/>
                  </a:lnTo>
                  <a:lnTo>
                    <a:pt x="0" y="509778"/>
                  </a:lnTo>
                  <a:lnTo>
                    <a:pt x="0" y="169925"/>
                  </a:lnTo>
                  <a:lnTo>
                    <a:pt x="210312" y="169925"/>
                  </a:lnTo>
                  <a:lnTo>
                    <a:pt x="210312" y="0"/>
                  </a:lnTo>
                  <a:lnTo>
                    <a:pt x="420624" y="339852"/>
                  </a:lnTo>
                  <a:lnTo>
                    <a:pt x="210312" y="679704"/>
                  </a:lnTo>
                  <a:close/>
                </a:path>
              </a:pathLst>
            </a:custGeom>
            <a:ln w="12192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6" name="object 46" descr=""/>
          <p:cNvSpPr txBox="1"/>
          <p:nvPr/>
        </p:nvSpPr>
        <p:spPr>
          <a:xfrm>
            <a:off x="9394697" y="5697473"/>
            <a:ext cx="2491740" cy="576580"/>
          </a:xfrm>
          <a:prstGeom prst="rect">
            <a:avLst/>
          </a:prstGeom>
          <a:solidFill>
            <a:srgbClr val="D5DCE4"/>
          </a:solidFill>
          <a:ln w="3175">
            <a:solidFill>
              <a:srgbClr val="5B9BD4"/>
            </a:solidFill>
          </a:ln>
        </p:spPr>
        <p:txBody>
          <a:bodyPr wrap="square" lIns="0" tIns="33655" rIns="0" bIns="0" rtlCol="0" vert="horz">
            <a:spAutoFit/>
          </a:bodyPr>
          <a:lstStyle/>
          <a:p>
            <a:pPr marL="90805">
              <a:lnSpc>
                <a:spcPct val="100000"/>
              </a:lnSpc>
              <a:spcBef>
                <a:spcPts val="265"/>
              </a:spcBef>
            </a:pPr>
            <a:r>
              <a:rPr dirty="0" sz="1600" spc="-10">
                <a:solidFill>
                  <a:srgbClr val="C00000"/>
                </a:solidFill>
                <a:latin typeface="Calibri"/>
                <a:cs typeface="Calibri"/>
              </a:rPr>
              <a:t>РЕЗУЛЬТАТЫ</a:t>
            </a:r>
            <a:endParaRPr sz="1600">
              <a:latin typeface="Calibri"/>
              <a:cs typeface="Calibri"/>
            </a:endParaRPr>
          </a:p>
          <a:p>
            <a:pPr marL="90805">
              <a:lnSpc>
                <a:spcPct val="100000"/>
              </a:lnSpc>
            </a:pPr>
            <a:r>
              <a:rPr dirty="0" sz="1600">
                <a:solidFill>
                  <a:srgbClr val="C00000"/>
                </a:solidFill>
                <a:latin typeface="Calibri"/>
                <a:cs typeface="Calibri"/>
              </a:rPr>
              <a:t>ПО</a:t>
            </a:r>
            <a:r>
              <a:rPr dirty="0" sz="1600" spc="-3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600" spc="-10">
                <a:solidFill>
                  <a:srgbClr val="C00000"/>
                </a:solidFill>
                <a:latin typeface="Calibri"/>
                <a:cs typeface="Calibri"/>
              </a:rPr>
              <a:t>КАЖДОМУ</a:t>
            </a:r>
            <a:r>
              <a:rPr dirty="0" sz="1600" spc="-3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600" spc="-10">
                <a:solidFill>
                  <a:srgbClr val="C00000"/>
                </a:solidFill>
                <a:latin typeface="Calibri"/>
                <a:cs typeface="Calibri"/>
              </a:rPr>
              <a:t>ЗАДАНИЮ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41375" y="86868"/>
            <a:ext cx="585216" cy="101650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90703" rIns="0" bIns="0" rtlCol="0" vert="horz">
            <a:spAutoFit/>
          </a:bodyPr>
          <a:lstStyle/>
          <a:p>
            <a:pPr marL="109855">
              <a:lnSpc>
                <a:spcPct val="100000"/>
              </a:lnSpc>
              <a:spcBef>
                <a:spcPts val="100"/>
              </a:spcBef>
            </a:pPr>
            <a:r>
              <a:rPr dirty="0" sz="2400" spc="-10"/>
              <a:t>Региональная</a:t>
            </a:r>
            <a:r>
              <a:rPr dirty="0" sz="2400" spc="-60"/>
              <a:t> </a:t>
            </a:r>
            <a:r>
              <a:rPr dirty="0" sz="2400"/>
              <a:t>акция</a:t>
            </a:r>
            <a:r>
              <a:rPr dirty="0" sz="2400" spc="-60"/>
              <a:t> </a:t>
            </a:r>
            <a:r>
              <a:rPr dirty="0" sz="2400"/>
              <a:t>«ОГЭ</a:t>
            </a:r>
            <a:r>
              <a:rPr dirty="0" sz="2400" spc="-80"/>
              <a:t> </a:t>
            </a:r>
            <a:r>
              <a:rPr dirty="0" sz="2400" spc="-20"/>
              <a:t>глазами</a:t>
            </a:r>
            <a:r>
              <a:rPr dirty="0" sz="2400" spc="-75"/>
              <a:t> </a:t>
            </a:r>
            <a:r>
              <a:rPr dirty="0" sz="2400" spc="-10"/>
              <a:t>родителей»</a:t>
            </a:r>
            <a:endParaRPr sz="2400"/>
          </a:p>
        </p:txBody>
      </p:sp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60575" y="400811"/>
            <a:ext cx="1485900" cy="1706880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2020061" y="649351"/>
            <a:ext cx="491490" cy="939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0" spc="-50" b="1">
                <a:solidFill>
                  <a:srgbClr val="C55A11"/>
                </a:solidFill>
                <a:latin typeface="Arial"/>
                <a:cs typeface="Arial"/>
              </a:rPr>
              <a:t>?</a:t>
            </a:r>
            <a:endParaRPr sz="6000">
              <a:latin typeface="Arial"/>
              <a:cs typeface="Arial"/>
            </a:endParaRPr>
          </a:p>
        </p:txBody>
      </p:sp>
      <p:grpSp>
        <p:nvGrpSpPr>
          <p:cNvPr id="6" name="object 6" descr=""/>
          <p:cNvGrpSpPr/>
          <p:nvPr/>
        </p:nvGrpSpPr>
        <p:grpSpPr>
          <a:xfrm>
            <a:off x="2570988" y="967739"/>
            <a:ext cx="9298305" cy="436245"/>
            <a:chOff x="2570988" y="967739"/>
            <a:chExt cx="9298305" cy="436245"/>
          </a:xfrm>
        </p:grpSpPr>
        <p:pic>
          <p:nvPicPr>
            <p:cNvPr id="7" name="object 7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570988" y="967739"/>
              <a:ext cx="9297923" cy="435863"/>
            </a:xfrm>
            <a:prstGeom prst="rect">
              <a:avLst/>
            </a:prstGeom>
          </p:spPr>
        </p:pic>
        <p:sp>
          <p:nvSpPr>
            <p:cNvPr id="8" name="object 8" descr=""/>
            <p:cNvSpPr/>
            <p:nvPr/>
          </p:nvSpPr>
          <p:spPr>
            <a:xfrm>
              <a:off x="2617216" y="990345"/>
              <a:ext cx="9196705" cy="335280"/>
            </a:xfrm>
            <a:custGeom>
              <a:avLst/>
              <a:gdLst/>
              <a:ahLst/>
              <a:cxnLst/>
              <a:rect l="l" t="t" r="r" b="b"/>
              <a:pathLst>
                <a:path w="9196705" h="335280">
                  <a:moveTo>
                    <a:pt x="9196197" y="0"/>
                  </a:moveTo>
                  <a:lnTo>
                    <a:pt x="0" y="0"/>
                  </a:lnTo>
                  <a:lnTo>
                    <a:pt x="0" y="335279"/>
                  </a:lnTo>
                  <a:lnTo>
                    <a:pt x="9196197" y="335279"/>
                  </a:lnTo>
                  <a:lnTo>
                    <a:pt x="9196197" y="0"/>
                  </a:lnTo>
                  <a:close/>
                </a:path>
              </a:pathLst>
            </a:custGeom>
            <a:solidFill>
              <a:srgbClr val="F8CAA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2613914" y="987170"/>
              <a:ext cx="9203055" cy="347980"/>
            </a:xfrm>
            <a:custGeom>
              <a:avLst/>
              <a:gdLst/>
              <a:ahLst/>
              <a:cxnLst/>
              <a:rect l="l" t="t" r="r" b="b"/>
              <a:pathLst>
                <a:path w="9203055" h="347980">
                  <a:moveTo>
                    <a:pt x="3302" y="0"/>
                  </a:moveTo>
                  <a:lnTo>
                    <a:pt x="3302" y="347852"/>
                  </a:lnTo>
                </a:path>
                <a:path w="9203055" h="347980">
                  <a:moveTo>
                    <a:pt x="9199499" y="0"/>
                  </a:moveTo>
                  <a:lnTo>
                    <a:pt x="9199499" y="347852"/>
                  </a:lnTo>
                </a:path>
                <a:path w="9203055" h="347980">
                  <a:moveTo>
                    <a:pt x="0" y="3175"/>
                  </a:moveTo>
                  <a:lnTo>
                    <a:pt x="9202674" y="3175"/>
                  </a:lnTo>
                </a:path>
              </a:pathLst>
            </a:custGeom>
            <a:ln w="6480">
              <a:solidFill>
                <a:srgbClr val="F0C5B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2613914" y="1316266"/>
              <a:ext cx="9203055" cy="19050"/>
            </a:xfrm>
            <a:custGeom>
              <a:avLst/>
              <a:gdLst/>
              <a:ahLst/>
              <a:cxnLst/>
              <a:rect l="l" t="t" r="r" b="b"/>
              <a:pathLst>
                <a:path w="9203055" h="19050">
                  <a:moveTo>
                    <a:pt x="0" y="18719"/>
                  </a:moveTo>
                  <a:lnTo>
                    <a:pt x="9202674" y="18719"/>
                  </a:lnTo>
                  <a:lnTo>
                    <a:pt x="9202674" y="0"/>
                  </a:lnTo>
                  <a:lnTo>
                    <a:pt x="0" y="0"/>
                  </a:lnTo>
                  <a:lnTo>
                    <a:pt x="0" y="1871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 descr=""/>
          <p:cNvSpPr txBox="1"/>
          <p:nvPr/>
        </p:nvSpPr>
        <p:spPr>
          <a:xfrm>
            <a:off x="2620455" y="1019048"/>
            <a:ext cx="918972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88265">
              <a:lnSpc>
                <a:spcPct val="100000"/>
              </a:lnSpc>
              <a:spcBef>
                <a:spcPts val="95"/>
              </a:spcBef>
            </a:pPr>
            <a:r>
              <a:rPr dirty="0" sz="1600" spc="-10" b="1">
                <a:solidFill>
                  <a:srgbClr val="C55A11"/>
                </a:solidFill>
                <a:latin typeface="Arial"/>
                <a:cs typeface="Arial"/>
              </a:rPr>
              <a:t>Планируется</a:t>
            </a:r>
            <a:r>
              <a:rPr dirty="0" sz="1600" spc="-20" b="1">
                <a:solidFill>
                  <a:srgbClr val="C55A11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C55A11"/>
                </a:solidFill>
                <a:latin typeface="Arial"/>
                <a:cs typeface="Arial"/>
              </a:rPr>
              <a:t>ли</a:t>
            </a:r>
            <a:r>
              <a:rPr dirty="0" sz="1600" spc="-60" b="1">
                <a:solidFill>
                  <a:srgbClr val="C55A11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C55A11"/>
                </a:solidFill>
                <a:latin typeface="Arial"/>
                <a:cs typeface="Arial"/>
              </a:rPr>
              <a:t>в</a:t>
            </a:r>
            <a:r>
              <a:rPr dirty="0" sz="1600" spc="-60" b="1">
                <a:solidFill>
                  <a:srgbClr val="C55A11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C55A11"/>
                </a:solidFill>
                <a:latin typeface="Arial"/>
                <a:cs typeface="Arial"/>
              </a:rPr>
              <a:t>этом</a:t>
            </a:r>
            <a:r>
              <a:rPr dirty="0" sz="1600" spc="-35" b="1">
                <a:solidFill>
                  <a:srgbClr val="C55A11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C55A11"/>
                </a:solidFill>
                <a:latin typeface="Arial"/>
                <a:cs typeface="Arial"/>
              </a:rPr>
              <a:t>учебном</a:t>
            </a:r>
            <a:r>
              <a:rPr dirty="0" sz="1600" spc="-25" b="1">
                <a:solidFill>
                  <a:srgbClr val="C55A11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C55A11"/>
                </a:solidFill>
                <a:latin typeface="Arial"/>
                <a:cs typeface="Arial"/>
              </a:rPr>
              <a:t>году</a:t>
            </a:r>
            <a:r>
              <a:rPr dirty="0" sz="1600" spc="-60" b="1">
                <a:solidFill>
                  <a:srgbClr val="C55A11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C55A11"/>
                </a:solidFill>
                <a:latin typeface="Arial"/>
                <a:cs typeface="Arial"/>
              </a:rPr>
              <a:t>ОГЭ</a:t>
            </a:r>
            <a:r>
              <a:rPr dirty="0" sz="1600" spc="-50" b="1">
                <a:solidFill>
                  <a:srgbClr val="C55A11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C55A11"/>
                </a:solidFill>
                <a:latin typeface="Arial"/>
                <a:cs typeface="Arial"/>
              </a:rPr>
              <a:t>для</a:t>
            </a:r>
            <a:r>
              <a:rPr dirty="0" sz="1600" spc="-60" b="1">
                <a:solidFill>
                  <a:srgbClr val="C55A11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C55A11"/>
                </a:solidFill>
                <a:latin typeface="Arial"/>
                <a:cs typeface="Arial"/>
              </a:rPr>
              <a:t>родителей?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12" name="object 12" descr=""/>
          <p:cNvGrpSpPr/>
          <p:nvPr/>
        </p:nvGrpSpPr>
        <p:grpSpPr>
          <a:xfrm>
            <a:off x="4533900" y="1929383"/>
            <a:ext cx="6571615" cy="1135380"/>
            <a:chOff x="4533900" y="1929383"/>
            <a:chExt cx="6571615" cy="1135380"/>
          </a:xfrm>
        </p:grpSpPr>
        <p:pic>
          <p:nvPicPr>
            <p:cNvPr id="13" name="object 13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581144" y="1952243"/>
              <a:ext cx="6524244" cy="1019555"/>
            </a:xfrm>
            <a:prstGeom prst="rect">
              <a:avLst/>
            </a:prstGeom>
          </p:spPr>
        </p:pic>
        <p:pic>
          <p:nvPicPr>
            <p:cNvPr id="14" name="object 14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533900" y="1929383"/>
              <a:ext cx="6539483" cy="1135380"/>
            </a:xfrm>
            <a:prstGeom prst="rect">
              <a:avLst/>
            </a:prstGeom>
          </p:spPr>
        </p:pic>
      </p:grpSp>
      <p:sp>
        <p:nvSpPr>
          <p:cNvPr id="15" name="object 15" descr=""/>
          <p:cNvSpPr txBox="1"/>
          <p:nvPr/>
        </p:nvSpPr>
        <p:spPr>
          <a:xfrm>
            <a:off x="4660391" y="1979676"/>
            <a:ext cx="6417945" cy="913130"/>
          </a:xfrm>
          <a:prstGeom prst="rect">
            <a:avLst/>
          </a:prstGeom>
          <a:solidFill>
            <a:srgbClr val="FFFFFF"/>
          </a:solidFill>
        </p:spPr>
        <p:txBody>
          <a:bodyPr wrap="square" lIns="0" tIns="39370" rIns="0" bIns="0" rtlCol="0" vert="horz">
            <a:spAutoFit/>
          </a:bodyPr>
          <a:lstStyle/>
          <a:p>
            <a:pPr marL="90805" marR="224154">
              <a:lnSpc>
                <a:spcPct val="100000"/>
              </a:lnSpc>
              <a:spcBef>
                <a:spcPts val="310"/>
              </a:spcBef>
            </a:pPr>
            <a:r>
              <a:rPr dirty="0" sz="1800">
                <a:solidFill>
                  <a:srgbClr val="001F5F"/>
                </a:solidFill>
                <a:latin typeface="Microsoft Sans Serif"/>
                <a:cs typeface="Microsoft Sans Serif"/>
              </a:rPr>
              <a:t>С</a:t>
            </a:r>
            <a:r>
              <a:rPr dirty="0" sz="1800" spc="-35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dirty="0" sz="1800">
                <a:solidFill>
                  <a:srgbClr val="001F5F"/>
                </a:solidFill>
                <a:latin typeface="Microsoft Sans Serif"/>
                <a:cs typeface="Microsoft Sans Serif"/>
              </a:rPr>
              <a:t>14</a:t>
            </a:r>
            <a:r>
              <a:rPr dirty="0" sz="1800" spc="-35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dirty="0" sz="1800">
                <a:solidFill>
                  <a:srgbClr val="001F5F"/>
                </a:solidFill>
                <a:latin typeface="Microsoft Sans Serif"/>
                <a:cs typeface="Microsoft Sans Serif"/>
              </a:rPr>
              <a:t>апреля</a:t>
            </a:r>
            <a:r>
              <a:rPr dirty="0" sz="1800" spc="-3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dirty="0" sz="1800">
                <a:solidFill>
                  <a:srgbClr val="001F5F"/>
                </a:solidFill>
                <a:latin typeface="Microsoft Sans Serif"/>
                <a:cs typeface="Microsoft Sans Serif"/>
              </a:rPr>
              <a:t>по</a:t>
            </a:r>
            <a:r>
              <a:rPr dirty="0" sz="1800" spc="-35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dirty="0" sz="1800">
                <a:solidFill>
                  <a:srgbClr val="001F5F"/>
                </a:solidFill>
                <a:latin typeface="Microsoft Sans Serif"/>
                <a:cs typeface="Microsoft Sans Serif"/>
              </a:rPr>
              <a:t>12</a:t>
            </a:r>
            <a:r>
              <a:rPr dirty="0" sz="1800" spc="-35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dirty="0" sz="1800">
                <a:solidFill>
                  <a:srgbClr val="001F5F"/>
                </a:solidFill>
                <a:latin typeface="Microsoft Sans Serif"/>
                <a:cs typeface="Microsoft Sans Serif"/>
              </a:rPr>
              <a:t>мая</a:t>
            </a:r>
            <a:r>
              <a:rPr dirty="0" sz="1800" spc="-35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dirty="0" sz="1800">
                <a:solidFill>
                  <a:srgbClr val="001F5F"/>
                </a:solidFill>
                <a:latin typeface="Microsoft Sans Serif"/>
                <a:cs typeface="Microsoft Sans Serif"/>
              </a:rPr>
              <a:t>2025</a:t>
            </a:r>
            <a:r>
              <a:rPr dirty="0" sz="1800" spc="-2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dirty="0" sz="1800">
                <a:solidFill>
                  <a:srgbClr val="001F5F"/>
                </a:solidFill>
                <a:latin typeface="Microsoft Sans Serif"/>
                <a:cs typeface="Microsoft Sans Serif"/>
              </a:rPr>
              <a:t>года</a:t>
            </a:r>
            <a:r>
              <a:rPr dirty="0" sz="1800" spc="-45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dirty="0" sz="1800">
                <a:solidFill>
                  <a:srgbClr val="001F5F"/>
                </a:solidFill>
                <a:latin typeface="Microsoft Sans Serif"/>
                <a:cs typeface="Microsoft Sans Serif"/>
              </a:rPr>
              <a:t>во</a:t>
            </a:r>
            <a:r>
              <a:rPr dirty="0" sz="1800" spc="-25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dirty="0" sz="1800">
                <a:solidFill>
                  <a:srgbClr val="001F5F"/>
                </a:solidFill>
                <a:latin typeface="Microsoft Sans Serif"/>
                <a:cs typeface="Microsoft Sans Serif"/>
              </a:rPr>
              <a:t>всех</a:t>
            </a:r>
            <a:r>
              <a:rPr dirty="0" sz="1800" spc="-3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-10">
                <a:solidFill>
                  <a:srgbClr val="001F5F"/>
                </a:solidFill>
                <a:latin typeface="Microsoft Sans Serif"/>
                <a:cs typeface="Microsoft Sans Serif"/>
              </a:rPr>
              <a:t>муниципальных </a:t>
            </a:r>
            <a:r>
              <a:rPr dirty="0" sz="1800" spc="-20">
                <a:solidFill>
                  <a:srgbClr val="001F5F"/>
                </a:solidFill>
                <a:latin typeface="Microsoft Sans Serif"/>
                <a:cs typeface="Microsoft Sans Serif"/>
              </a:rPr>
              <a:t>образованиях</a:t>
            </a:r>
            <a:r>
              <a:rPr dirty="0" sz="1800" spc="-65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-10">
                <a:solidFill>
                  <a:srgbClr val="001F5F"/>
                </a:solidFill>
                <a:latin typeface="Microsoft Sans Serif"/>
                <a:cs typeface="Microsoft Sans Serif"/>
              </a:rPr>
              <a:t>края</a:t>
            </a:r>
            <a:r>
              <a:rPr dirty="0" sz="1800" spc="-75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-10">
                <a:solidFill>
                  <a:srgbClr val="001F5F"/>
                </a:solidFill>
                <a:latin typeface="Microsoft Sans Serif"/>
                <a:cs typeface="Microsoft Sans Serif"/>
              </a:rPr>
              <a:t>пройдет</a:t>
            </a:r>
            <a:r>
              <a:rPr dirty="0" sz="1800" spc="-65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dirty="0" sz="1800">
                <a:solidFill>
                  <a:srgbClr val="FF0000"/>
                </a:solidFill>
                <a:latin typeface="Microsoft Sans Serif"/>
                <a:cs typeface="Microsoft Sans Serif"/>
              </a:rPr>
              <a:t>региональная</a:t>
            </a:r>
            <a:r>
              <a:rPr dirty="0" sz="1800" spc="-65">
                <a:solidFill>
                  <a:srgbClr val="FF0000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-10">
                <a:solidFill>
                  <a:srgbClr val="FF0000"/>
                </a:solidFill>
                <a:latin typeface="Microsoft Sans Serif"/>
                <a:cs typeface="Microsoft Sans Serif"/>
              </a:rPr>
              <a:t>акция</a:t>
            </a:r>
            <a:endParaRPr sz="1800">
              <a:latin typeface="Microsoft Sans Serif"/>
              <a:cs typeface="Microsoft Sans Serif"/>
            </a:endParaRPr>
          </a:p>
          <a:p>
            <a:pPr marL="90805">
              <a:lnSpc>
                <a:spcPct val="100000"/>
              </a:lnSpc>
              <a:spcBef>
                <a:spcPts val="5"/>
              </a:spcBef>
            </a:pPr>
            <a:r>
              <a:rPr dirty="0" sz="1800">
                <a:solidFill>
                  <a:srgbClr val="FF0000"/>
                </a:solidFill>
                <a:latin typeface="Microsoft Sans Serif"/>
                <a:cs typeface="Microsoft Sans Serif"/>
              </a:rPr>
              <a:t>«ОГЭ</a:t>
            </a:r>
            <a:r>
              <a:rPr dirty="0" sz="1800" spc="-45">
                <a:solidFill>
                  <a:srgbClr val="FF0000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-25">
                <a:solidFill>
                  <a:srgbClr val="FF0000"/>
                </a:solidFill>
                <a:latin typeface="Microsoft Sans Serif"/>
                <a:cs typeface="Microsoft Sans Serif"/>
              </a:rPr>
              <a:t>глазами</a:t>
            </a:r>
            <a:r>
              <a:rPr dirty="0" sz="1800" spc="-55">
                <a:solidFill>
                  <a:srgbClr val="FF0000"/>
                </a:solidFill>
                <a:latin typeface="Microsoft Sans Serif"/>
                <a:cs typeface="Microsoft Sans Serif"/>
              </a:rPr>
              <a:t> </a:t>
            </a:r>
            <a:r>
              <a:rPr dirty="0" sz="1800" spc="-10">
                <a:solidFill>
                  <a:srgbClr val="FF0000"/>
                </a:solidFill>
                <a:latin typeface="Microsoft Sans Serif"/>
                <a:cs typeface="Microsoft Sans Serif"/>
              </a:rPr>
              <a:t>родителей».</a:t>
            </a:r>
            <a:endParaRPr sz="1800">
              <a:latin typeface="Microsoft Sans Serif"/>
              <a:cs typeface="Microsoft Sans Serif"/>
            </a:endParaRPr>
          </a:p>
        </p:txBody>
      </p:sp>
      <p:grpSp>
        <p:nvGrpSpPr>
          <p:cNvPr id="16" name="object 16" descr=""/>
          <p:cNvGrpSpPr/>
          <p:nvPr/>
        </p:nvGrpSpPr>
        <p:grpSpPr>
          <a:xfrm>
            <a:off x="4567428" y="3328415"/>
            <a:ext cx="6559550" cy="1508760"/>
            <a:chOff x="4567428" y="3328415"/>
            <a:chExt cx="6559550" cy="1508760"/>
          </a:xfrm>
        </p:grpSpPr>
        <p:pic>
          <p:nvPicPr>
            <p:cNvPr id="17" name="object 17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600956" y="3343655"/>
              <a:ext cx="6504432" cy="1415796"/>
            </a:xfrm>
            <a:prstGeom prst="rect">
              <a:avLst/>
            </a:prstGeom>
          </p:spPr>
        </p:pic>
        <p:pic>
          <p:nvPicPr>
            <p:cNvPr id="18" name="object 18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567428" y="3328415"/>
              <a:ext cx="6559296" cy="1508760"/>
            </a:xfrm>
            <a:prstGeom prst="rect">
              <a:avLst/>
            </a:prstGeom>
          </p:spPr>
        </p:pic>
      </p:grpSp>
      <p:sp>
        <p:nvSpPr>
          <p:cNvPr id="19" name="object 19" descr=""/>
          <p:cNvSpPr txBox="1"/>
          <p:nvPr/>
        </p:nvSpPr>
        <p:spPr>
          <a:xfrm>
            <a:off x="4680203" y="3371088"/>
            <a:ext cx="6398260" cy="1309370"/>
          </a:xfrm>
          <a:prstGeom prst="rect">
            <a:avLst/>
          </a:prstGeom>
          <a:solidFill>
            <a:srgbClr val="FFFFFF"/>
          </a:solidFill>
        </p:spPr>
        <p:txBody>
          <a:bodyPr wrap="square" lIns="0" tIns="54610" rIns="0" bIns="0" rtlCol="0" vert="horz">
            <a:spAutoFit/>
          </a:bodyPr>
          <a:lstStyle/>
          <a:p>
            <a:pPr marL="90170" marR="151765">
              <a:lnSpc>
                <a:spcPts val="1870"/>
              </a:lnSpc>
              <a:spcBef>
                <a:spcPts val="430"/>
              </a:spcBef>
            </a:pPr>
            <a:r>
              <a:rPr dirty="0" sz="1600" spc="-20">
                <a:solidFill>
                  <a:srgbClr val="001F5F"/>
                </a:solidFill>
                <a:latin typeface="Microsoft Sans Serif"/>
                <a:cs typeface="Microsoft Sans Serif"/>
              </a:rPr>
              <a:t>Родителям</a:t>
            </a:r>
            <a:r>
              <a:rPr dirty="0" sz="1600" spc="-5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dirty="0" sz="1600" spc="-20">
                <a:solidFill>
                  <a:srgbClr val="001F5F"/>
                </a:solidFill>
                <a:latin typeface="Microsoft Sans Serif"/>
                <a:cs typeface="Microsoft Sans Serif"/>
              </a:rPr>
              <a:t>девятиклассников</a:t>
            </a:r>
            <a:r>
              <a:rPr dirty="0" sz="1600" spc="-25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dirty="0" sz="1600" spc="-10">
                <a:solidFill>
                  <a:srgbClr val="001F5F"/>
                </a:solidFill>
                <a:latin typeface="Microsoft Sans Serif"/>
                <a:cs typeface="Microsoft Sans Serif"/>
              </a:rPr>
              <a:t>будет</a:t>
            </a:r>
            <a:r>
              <a:rPr dirty="0" sz="1600" spc="-3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dirty="0" sz="1600" spc="-10">
                <a:solidFill>
                  <a:srgbClr val="001F5F"/>
                </a:solidFill>
                <a:latin typeface="Microsoft Sans Serif"/>
                <a:cs typeface="Microsoft Sans Serif"/>
              </a:rPr>
              <a:t>предоставлена</a:t>
            </a:r>
            <a:r>
              <a:rPr dirty="0" sz="1600" spc="-5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dirty="0" sz="1600" spc="-10">
                <a:solidFill>
                  <a:srgbClr val="001F5F"/>
                </a:solidFill>
                <a:latin typeface="Microsoft Sans Serif"/>
                <a:cs typeface="Microsoft Sans Serif"/>
              </a:rPr>
              <a:t>возможность </a:t>
            </a:r>
            <a:r>
              <a:rPr dirty="0" sz="1600">
                <a:solidFill>
                  <a:srgbClr val="001F5F"/>
                </a:solidFill>
                <a:latin typeface="Microsoft Sans Serif"/>
                <a:cs typeface="Microsoft Sans Serif"/>
              </a:rPr>
              <a:t>написать</a:t>
            </a:r>
            <a:r>
              <a:rPr dirty="0" sz="1600" spc="-6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dirty="0" sz="1600" spc="-10">
                <a:solidFill>
                  <a:srgbClr val="001F5F"/>
                </a:solidFill>
                <a:latin typeface="Microsoft Sans Serif"/>
                <a:cs typeface="Microsoft Sans Serif"/>
              </a:rPr>
              <a:t>сокращенный</a:t>
            </a:r>
            <a:r>
              <a:rPr dirty="0" sz="1600" spc="-5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dirty="0" sz="1600">
                <a:solidFill>
                  <a:srgbClr val="001F5F"/>
                </a:solidFill>
                <a:latin typeface="Microsoft Sans Serif"/>
                <a:cs typeface="Microsoft Sans Serif"/>
              </a:rPr>
              <a:t>вариант</a:t>
            </a:r>
            <a:r>
              <a:rPr dirty="0" sz="1600" spc="-55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dirty="0" sz="1600">
                <a:solidFill>
                  <a:srgbClr val="FF0000"/>
                </a:solidFill>
                <a:latin typeface="Microsoft Sans Serif"/>
                <a:cs typeface="Microsoft Sans Serif"/>
              </a:rPr>
              <a:t>ОГЭ</a:t>
            </a:r>
            <a:r>
              <a:rPr dirty="0" sz="1600" spc="-60">
                <a:solidFill>
                  <a:srgbClr val="FF0000"/>
                </a:solidFill>
                <a:latin typeface="Microsoft Sans Serif"/>
                <a:cs typeface="Microsoft Sans Serif"/>
              </a:rPr>
              <a:t> </a:t>
            </a:r>
            <a:r>
              <a:rPr dirty="0" sz="1600">
                <a:solidFill>
                  <a:srgbClr val="FF0000"/>
                </a:solidFill>
                <a:latin typeface="Microsoft Sans Serif"/>
                <a:cs typeface="Microsoft Sans Serif"/>
              </a:rPr>
              <a:t>по</a:t>
            </a:r>
            <a:r>
              <a:rPr dirty="0" sz="1600" spc="-70">
                <a:solidFill>
                  <a:srgbClr val="FF0000"/>
                </a:solidFill>
                <a:latin typeface="Microsoft Sans Serif"/>
                <a:cs typeface="Microsoft Sans Serif"/>
              </a:rPr>
              <a:t> </a:t>
            </a:r>
            <a:r>
              <a:rPr dirty="0" sz="1600" spc="-10">
                <a:solidFill>
                  <a:srgbClr val="FF0000"/>
                </a:solidFill>
                <a:latin typeface="Microsoft Sans Serif"/>
                <a:cs typeface="Microsoft Sans Serif"/>
              </a:rPr>
              <a:t>математике.</a:t>
            </a:r>
            <a:endParaRPr sz="1600">
              <a:latin typeface="Microsoft Sans Serif"/>
              <a:cs typeface="Microsoft Sans Serif"/>
            </a:endParaRPr>
          </a:p>
          <a:p>
            <a:pPr marL="90170" marR="492759">
              <a:lnSpc>
                <a:spcPts val="1920"/>
              </a:lnSpc>
              <a:spcBef>
                <a:spcPts val="60"/>
              </a:spcBef>
            </a:pPr>
            <a:r>
              <a:rPr dirty="0" sz="1600">
                <a:solidFill>
                  <a:srgbClr val="001F5F"/>
                </a:solidFill>
                <a:latin typeface="Microsoft Sans Serif"/>
                <a:cs typeface="Microsoft Sans Serif"/>
              </a:rPr>
              <a:t>Во</a:t>
            </a:r>
            <a:r>
              <a:rPr dirty="0" sz="1600" spc="-5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dirty="0" sz="1600">
                <a:solidFill>
                  <a:srgbClr val="001F5F"/>
                </a:solidFill>
                <a:latin typeface="Microsoft Sans Serif"/>
                <a:cs typeface="Microsoft Sans Serif"/>
              </a:rPr>
              <a:t>время</a:t>
            </a:r>
            <a:r>
              <a:rPr dirty="0" sz="1600" spc="-45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dirty="0" sz="1600" spc="-10">
                <a:solidFill>
                  <a:srgbClr val="001F5F"/>
                </a:solidFill>
                <a:latin typeface="Microsoft Sans Serif"/>
                <a:cs typeface="Microsoft Sans Serif"/>
              </a:rPr>
              <a:t>проведения</a:t>
            </a:r>
            <a:r>
              <a:rPr dirty="0" sz="1600" spc="-4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dirty="0" sz="1600" spc="-10">
                <a:solidFill>
                  <a:srgbClr val="001F5F"/>
                </a:solidFill>
                <a:latin typeface="Microsoft Sans Serif"/>
                <a:cs typeface="Microsoft Sans Serif"/>
              </a:rPr>
              <a:t>акции</a:t>
            </a:r>
            <a:r>
              <a:rPr dirty="0" sz="1600" spc="-35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dirty="0" sz="1600">
                <a:solidFill>
                  <a:srgbClr val="001F5F"/>
                </a:solidFill>
                <a:latin typeface="Microsoft Sans Serif"/>
                <a:cs typeface="Microsoft Sans Serif"/>
              </a:rPr>
              <a:t>родители</a:t>
            </a:r>
            <a:r>
              <a:rPr dirty="0" sz="1600" spc="-30">
                <a:solidFill>
                  <a:srgbClr val="001F5F"/>
                </a:solidFill>
                <a:latin typeface="Microsoft Sans Serif"/>
                <a:cs typeface="Microsoft Sans Serif"/>
              </a:rPr>
              <a:t> выпускников</a:t>
            </a:r>
            <a:r>
              <a:rPr dirty="0" sz="1600" spc="-25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dirty="0" sz="1600" spc="-10">
                <a:solidFill>
                  <a:srgbClr val="001F5F"/>
                </a:solidFill>
                <a:latin typeface="Microsoft Sans Serif"/>
                <a:cs typeface="Microsoft Sans Serif"/>
              </a:rPr>
              <a:t>подробно </a:t>
            </a:r>
            <a:r>
              <a:rPr dirty="0" sz="1600" spc="-25">
                <a:solidFill>
                  <a:srgbClr val="001F5F"/>
                </a:solidFill>
                <a:latin typeface="Microsoft Sans Serif"/>
                <a:cs typeface="Microsoft Sans Serif"/>
              </a:rPr>
              <a:t>познакомятся </a:t>
            </a:r>
            <a:r>
              <a:rPr dirty="0" sz="1600">
                <a:solidFill>
                  <a:srgbClr val="FF0000"/>
                </a:solidFill>
                <a:latin typeface="Microsoft Sans Serif"/>
                <a:cs typeface="Microsoft Sans Serif"/>
              </a:rPr>
              <a:t>со</a:t>
            </a:r>
            <a:r>
              <a:rPr dirty="0" sz="1600" spc="-35">
                <a:solidFill>
                  <a:srgbClr val="FF0000"/>
                </a:solidFill>
                <a:latin typeface="Microsoft Sans Serif"/>
                <a:cs typeface="Microsoft Sans Serif"/>
              </a:rPr>
              <a:t> </a:t>
            </a:r>
            <a:r>
              <a:rPr dirty="0" sz="1600">
                <a:solidFill>
                  <a:srgbClr val="FF0000"/>
                </a:solidFill>
                <a:latin typeface="Microsoft Sans Serif"/>
                <a:cs typeface="Microsoft Sans Serif"/>
              </a:rPr>
              <a:t>всеми</a:t>
            </a:r>
            <a:r>
              <a:rPr dirty="0" sz="1600" spc="-30">
                <a:solidFill>
                  <a:srgbClr val="FF0000"/>
                </a:solidFill>
                <a:latin typeface="Microsoft Sans Serif"/>
                <a:cs typeface="Microsoft Sans Serif"/>
              </a:rPr>
              <a:t> </a:t>
            </a:r>
            <a:r>
              <a:rPr dirty="0" sz="1600" spc="-10">
                <a:solidFill>
                  <a:srgbClr val="FF0000"/>
                </a:solidFill>
                <a:latin typeface="Microsoft Sans Serif"/>
                <a:cs typeface="Microsoft Sans Serif"/>
              </a:rPr>
              <a:t>этапами</a:t>
            </a:r>
            <a:r>
              <a:rPr dirty="0" sz="1600" spc="-25">
                <a:solidFill>
                  <a:srgbClr val="FF0000"/>
                </a:solidFill>
                <a:latin typeface="Microsoft Sans Serif"/>
                <a:cs typeface="Microsoft Sans Serif"/>
              </a:rPr>
              <a:t> </a:t>
            </a:r>
            <a:r>
              <a:rPr dirty="0" sz="1600" spc="-20">
                <a:solidFill>
                  <a:srgbClr val="FF0000"/>
                </a:solidFill>
                <a:latin typeface="Microsoft Sans Serif"/>
                <a:cs typeface="Microsoft Sans Serif"/>
              </a:rPr>
              <a:t>экзамена</a:t>
            </a:r>
            <a:r>
              <a:rPr dirty="0" sz="1600" spc="-15">
                <a:solidFill>
                  <a:srgbClr val="FF0000"/>
                </a:solidFill>
                <a:latin typeface="Microsoft Sans Serif"/>
                <a:cs typeface="Microsoft Sans Serif"/>
              </a:rPr>
              <a:t> </a:t>
            </a:r>
            <a:r>
              <a:rPr dirty="0" sz="1600">
                <a:solidFill>
                  <a:srgbClr val="FF0000"/>
                </a:solidFill>
                <a:latin typeface="Microsoft Sans Serif"/>
                <a:cs typeface="Microsoft Sans Serif"/>
              </a:rPr>
              <a:t>от</a:t>
            </a:r>
            <a:r>
              <a:rPr dirty="0" sz="1600" spc="-25">
                <a:solidFill>
                  <a:srgbClr val="FF0000"/>
                </a:solidFill>
                <a:latin typeface="Microsoft Sans Serif"/>
                <a:cs typeface="Microsoft Sans Serif"/>
              </a:rPr>
              <a:t> </a:t>
            </a:r>
            <a:r>
              <a:rPr dirty="0" sz="1600">
                <a:solidFill>
                  <a:srgbClr val="FF0000"/>
                </a:solidFill>
                <a:latin typeface="Microsoft Sans Serif"/>
                <a:cs typeface="Microsoft Sans Serif"/>
              </a:rPr>
              <a:t>входа</a:t>
            </a:r>
            <a:r>
              <a:rPr dirty="0" sz="1600" spc="-40">
                <a:solidFill>
                  <a:srgbClr val="FF0000"/>
                </a:solidFill>
                <a:latin typeface="Microsoft Sans Serif"/>
                <a:cs typeface="Microsoft Sans Serif"/>
              </a:rPr>
              <a:t> </a:t>
            </a:r>
            <a:r>
              <a:rPr dirty="0" sz="1600">
                <a:solidFill>
                  <a:srgbClr val="FF0000"/>
                </a:solidFill>
                <a:latin typeface="Microsoft Sans Serif"/>
                <a:cs typeface="Microsoft Sans Serif"/>
              </a:rPr>
              <a:t>в</a:t>
            </a:r>
            <a:r>
              <a:rPr dirty="0" sz="1600" spc="-30">
                <a:solidFill>
                  <a:srgbClr val="FF0000"/>
                </a:solidFill>
                <a:latin typeface="Microsoft Sans Serif"/>
                <a:cs typeface="Microsoft Sans Serif"/>
              </a:rPr>
              <a:t> </a:t>
            </a:r>
            <a:r>
              <a:rPr dirty="0" sz="1600" spc="-25">
                <a:solidFill>
                  <a:srgbClr val="FF0000"/>
                </a:solidFill>
                <a:latin typeface="Microsoft Sans Serif"/>
                <a:cs typeface="Microsoft Sans Serif"/>
              </a:rPr>
              <a:t>ППЭ</a:t>
            </a:r>
            <a:endParaRPr sz="1600">
              <a:latin typeface="Microsoft Sans Serif"/>
              <a:cs typeface="Microsoft Sans Serif"/>
            </a:endParaRPr>
          </a:p>
          <a:p>
            <a:pPr marL="90170">
              <a:lnSpc>
                <a:spcPts val="1860"/>
              </a:lnSpc>
            </a:pPr>
            <a:r>
              <a:rPr dirty="0" sz="1600">
                <a:solidFill>
                  <a:srgbClr val="FF0000"/>
                </a:solidFill>
                <a:latin typeface="Microsoft Sans Serif"/>
                <a:cs typeface="Microsoft Sans Serif"/>
              </a:rPr>
              <a:t>до</a:t>
            </a:r>
            <a:r>
              <a:rPr dirty="0" sz="1600" spc="-25">
                <a:solidFill>
                  <a:srgbClr val="FF0000"/>
                </a:solidFill>
                <a:latin typeface="Microsoft Sans Serif"/>
                <a:cs typeface="Microsoft Sans Serif"/>
              </a:rPr>
              <a:t> </a:t>
            </a:r>
            <a:r>
              <a:rPr dirty="0" sz="1600" spc="-10">
                <a:solidFill>
                  <a:srgbClr val="FF0000"/>
                </a:solidFill>
                <a:latin typeface="Microsoft Sans Serif"/>
                <a:cs typeface="Microsoft Sans Serif"/>
              </a:rPr>
              <a:t>сканирования</a:t>
            </a:r>
            <a:r>
              <a:rPr dirty="0" sz="1600" spc="5">
                <a:solidFill>
                  <a:srgbClr val="FF0000"/>
                </a:solidFill>
                <a:latin typeface="Microsoft Sans Serif"/>
                <a:cs typeface="Microsoft Sans Serif"/>
              </a:rPr>
              <a:t> </a:t>
            </a:r>
            <a:r>
              <a:rPr dirty="0" sz="1600" spc="-20">
                <a:solidFill>
                  <a:srgbClr val="FF0000"/>
                </a:solidFill>
                <a:latin typeface="Microsoft Sans Serif"/>
                <a:cs typeface="Microsoft Sans Serif"/>
              </a:rPr>
              <a:t>экзаменационных</a:t>
            </a:r>
            <a:r>
              <a:rPr dirty="0" sz="1600" spc="30">
                <a:solidFill>
                  <a:srgbClr val="FF0000"/>
                </a:solidFill>
                <a:latin typeface="Microsoft Sans Serif"/>
                <a:cs typeface="Microsoft Sans Serif"/>
              </a:rPr>
              <a:t> </a:t>
            </a:r>
            <a:r>
              <a:rPr dirty="0" sz="1600" spc="-10">
                <a:solidFill>
                  <a:srgbClr val="FF0000"/>
                </a:solidFill>
                <a:latin typeface="Microsoft Sans Serif"/>
                <a:cs typeface="Microsoft Sans Serif"/>
              </a:rPr>
              <a:t>материалов </a:t>
            </a:r>
            <a:r>
              <a:rPr dirty="0" sz="1600">
                <a:solidFill>
                  <a:srgbClr val="FF0000"/>
                </a:solidFill>
                <a:latin typeface="Microsoft Sans Serif"/>
                <a:cs typeface="Microsoft Sans Serif"/>
              </a:rPr>
              <a:t>в</a:t>
            </a:r>
            <a:r>
              <a:rPr dirty="0" sz="1600" spc="-20">
                <a:solidFill>
                  <a:srgbClr val="FF0000"/>
                </a:solidFill>
                <a:latin typeface="Microsoft Sans Serif"/>
                <a:cs typeface="Microsoft Sans Serif"/>
              </a:rPr>
              <a:t> </a:t>
            </a:r>
            <a:r>
              <a:rPr dirty="0" sz="1600" spc="-10">
                <a:solidFill>
                  <a:srgbClr val="FF0000"/>
                </a:solidFill>
                <a:latin typeface="Microsoft Sans Serif"/>
                <a:cs typeface="Microsoft Sans Serif"/>
              </a:rPr>
              <a:t>штабе.</a:t>
            </a:r>
            <a:endParaRPr sz="1600">
              <a:latin typeface="Microsoft Sans Serif"/>
              <a:cs typeface="Microsoft Sans Serif"/>
            </a:endParaRPr>
          </a:p>
        </p:txBody>
      </p:sp>
      <p:grpSp>
        <p:nvGrpSpPr>
          <p:cNvPr id="20" name="object 20" descr=""/>
          <p:cNvGrpSpPr/>
          <p:nvPr/>
        </p:nvGrpSpPr>
        <p:grpSpPr>
          <a:xfrm>
            <a:off x="4567428" y="5076444"/>
            <a:ext cx="5407660" cy="1021080"/>
            <a:chOff x="4567428" y="5076444"/>
            <a:chExt cx="5407660" cy="1021080"/>
          </a:xfrm>
        </p:grpSpPr>
        <p:pic>
          <p:nvPicPr>
            <p:cNvPr id="21" name="object 21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600956" y="5091684"/>
              <a:ext cx="5373624" cy="928115"/>
            </a:xfrm>
            <a:prstGeom prst="rect">
              <a:avLst/>
            </a:prstGeom>
          </p:spPr>
        </p:pic>
        <p:pic>
          <p:nvPicPr>
            <p:cNvPr id="22" name="object 22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567428" y="5076444"/>
              <a:ext cx="5163312" cy="1021080"/>
            </a:xfrm>
            <a:prstGeom prst="rect">
              <a:avLst/>
            </a:prstGeom>
          </p:spPr>
        </p:pic>
      </p:grpSp>
      <p:sp>
        <p:nvSpPr>
          <p:cNvPr id="23" name="object 23" descr=""/>
          <p:cNvSpPr txBox="1"/>
          <p:nvPr/>
        </p:nvSpPr>
        <p:spPr>
          <a:xfrm>
            <a:off x="4680203" y="5119115"/>
            <a:ext cx="5267325" cy="821690"/>
          </a:xfrm>
          <a:prstGeom prst="rect">
            <a:avLst/>
          </a:prstGeom>
          <a:solidFill>
            <a:srgbClr val="FFFFFF"/>
          </a:solidFill>
        </p:spPr>
        <p:txBody>
          <a:bodyPr wrap="square" lIns="0" tIns="41275" rIns="0" bIns="0" rtlCol="0" vert="horz">
            <a:spAutoFit/>
          </a:bodyPr>
          <a:lstStyle/>
          <a:p>
            <a:pPr marL="90170" marR="415925">
              <a:lnSpc>
                <a:spcPct val="100000"/>
              </a:lnSpc>
              <a:spcBef>
                <a:spcPts val="325"/>
              </a:spcBef>
            </a:pPr>
            <a:r>
              <a:rPr dirty="0" sz="1600" spc="-20">
                <a:solidFill>
                  <a:srgbClr val="001F5F"/>
                </a:solidFill>
                <a:latin typeface="Microsoft Sans Serif"/>
                <a:cs typeface="Microsoft Sans Serif"/>
              </a:rPr>
              <a:t>Для</a:t>
            </a:r>
            <a:r>
              <a:rPr dirty="0" sz="1600" spc="-4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dirty="0" sz="1600">
                <a:solidFill>
                  <a:srgbClr val="001F5F"/>
                </a:solidFill>
                <a:latin typeface="Microsoft Sans Serif"/>
                <a:cs typeface="Microsoft Sans Serif"/>
              </a:rPr>
              <a:t>участия</a:t>
            </a:r>
            <a:r>
              <a:rPr dirty="0" sz="1600" spc="-15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dirty="0" sz="1600">
                <a:solidFill>
                  <a:srgbClr val="001F5F"/>
                </a:solidFill>
                <a:latin typeface="Microsoft Sans Serif"/>
                <a:cs typeface="Microsoft Sans Serif"/>
              </a:rPr>
              <a:t>в</a:t>
            </a:r>
            <a:r>
              <a:rPr dirty="0" sz="1600" spc="-45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dirty="0" sz="1600">
                <a:solidFill>
                  <a:srgbClr val="001F5F"/>
                </a:solidFill>
                <a:latin typeface="Microsoft Sans Serif"/>
                <a:cs typeface="Microsoft Sans Serif"/>
              </a:rPr>
              <a:t>данном</a:t>
            </a:r>
            <a:r>
              <a:rPr dirty="0" sz="1600" spc="-2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dirty="0" sz="1600" spc="-10">
                <a:solidFill>
                  <a:srgbClr val="001F5F"/>
                </a:solidFill>
                <a:latin typeface="Microsoft Sans Serif"/>
                <a:cs typeface="Microsoft Sans Serif"/>
              </a:rPr>
              <a:t>мероприятии</a:t>
            </a:r>
            <a:r>
              <a:rPr dirty="0" sz="1600" spc="-2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dirty="0" sz="1600" spc="-10">
                <a:solidFill>
                  <a:srgbClr val="001F5F"/>
                </a:solidFill>
                <a:latin typeface="Microsoft Sans Serif"/>
                <a:cs typeface="Microsoft Sans Serif"/>
              </a:rPr>
              <a:t>необходимо </a:t>
            </a:r>
            <a:r>
              <a:rPr dirty="0" sz="1600">
                <a:solidFill>
                  <a:srgbClr val="001F5F"/>
                </a:solidFill>
                <a:latin typeface="Microsoft Sans Serif"/>
                <a:cs typeface="Microsoft Sans Serif"/>
              </a:rPr>
              <a:t>обратиться в</a:t>
            </a:r>
            <a:r>
              <a:rPr dirty="0" sz="1600" spc="-15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dirty="0" sz="1600">
                <a:solidFill>
                  <a:srgbClr val="001F5F"/>
                </a:solidFill>
                <a:latin typeface="Microsoft Sans Serif"/>
                <a:cs typeface="Microsoft Sans Serif"/>
              </a:rPr>
              <a:t>свою</a:t>
            </a:r>
            <a:r>
              <a:rPr dirty="0" sz="1600" spc="-25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dirty="0" sz="1600" spc="-20">
                <a:solidFill>
                  <a:srgbClr val="FF0000"/>
                </a:solidFill>
                <a:latin typeface="Microsoft Sans Serif"/>
                <a:cs typeface="Microsoft Sans Serif"/>
              </a:rPr>
              <a:t>образовательную</a:t>
            </a:r>
            <a:r>
              <a:rPr dirty="0" sz="1600">
                <a:solidFill>
                  <a:srgbClr val="FF0000"/>
                </a:solidFill>
                <a:latin typeface="Microsoft Sans Serif"/>
                <a:cs typeface="Microsoft Sans Serif"/>
              </a:rPr>
              <a:t> </a:t>
            </a:r>
            <a:r>
              <a:rPr dirty="0" sz="1600" spc="-10">
                <a:solidFill>
                  <a:srgbClr val="FF0000"/>
                </a:solidFill>
                <a:latin typeface="Microsoft Sans Serif"/>
                <a:cs typeface="Microsoft Sans Serif"/>
              </a:rPr>
              <a:t>организацию </a:t>
            </a:r>
            <a:r>
              <a:rPr dirty="0" sz="1600">
                <a:solidFill>
                  <a:srgbClr val="001F5F"/>
                </a:solidFill>
                <a:latin typeface="Microsoft Sans Serif"/>
                <a:cs typeface="Microsoft Sans Serif"/>
              </a:rPr>
              <a:t>или</a:t>
            </a:r>
            <a:r>
              <a:rPr dirty="0" sz="1600" spc="-15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dirty="0" sz="1600">
                <a:solidFill>
                  <a:srgbClr val="001F5F"/>
                </a:solidFill>
                <a:latin typeface="Microsoft Sans Serif"/>
                <a:cs typeface="Microsoft Sans Serif"/>
              </a:rPr>
              <a:t>в</a:t>
            </a:r>
            <a:r>
              <a:rPr dirty="0" sz="1600" spc="-25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dirty="0" sz="1600">
                <a:solidFill>
                  <a:srgbClr val="001F5F"/>
                </a:solidFill>
                <a:latin typeface="Microsoft Sans Serif"/>
                <a:cs typeface="Microsoft Sans Serif"/>
              </a:rPr>
              <a:t>управление </a:t>
            </a:r>
            <a:r>
              <a:rPr dirty="0" sz="1600" spc="-10">
                <a:solidFill>
                  <a:srgbClr val="001F5F"/>
                </a:solidFill>
                <a:latin typeface="Microsoft Sans Serif"/>
                <a:cs typeface="Microsoft Sans Serif"/>
              </a:rPr>
              <a:t>образованием</a:t>
            </a:r>
            <a:endParaRPr sz="1600">
              <a:latin typeface="Microsoft Sans Serif"/>
              <a:cs typeface="Microsoft Sans Serif"/>
            </a:endParaRPr>
          </a:p>
        </p:txBody>
      </p:sp>
      <p:pic>
        <p:nvPicPr>
          <p:cNvPr id="24" name="object 24" descr="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385572" y="1620011"/>
            <a:ext cx="4114800" cy="508254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Колчанов Андрей Викторович</dc:creator>
  <dc:title>Презентация PowerPoint</dc:title>
  <dcterms:created xsi:type="dcterms:W3CDTF">2025-04-19T09:45:18Z</dcterms:created>
  <dcterms:modified xsi:type="dcterms:W3CDTF">2025-04-19T09:45:18Z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2025-04-17T00:00:00Z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2025-04-19T00:00:00Z</vt:filetime>
  </property>
  <property fmtid="{D5CDD505-2E9C-101B-9397-08002B2CF9AE}" pid="5" name="Producer">
    <vt:lpwstr>Microsoft® PowerPoint® 2013</vt:lpwstr>
  </property>
</Properties>
</file>